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2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theme/theme3.xml" ContentType="application/vnd.openxmlformats-officedocument.theme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theme/theme4.xml" ContentType="application/vnd.openxmlformats-officedocument.theme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theme/theme5.xml" ContentType="application/vnd.openxmlformats-officedocument.theme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theme/theme6.xml" ContentType="application/vnd.openxmlformats-officedocument.theme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theme/theme7.xml" ContentType="application/vnd.openxmlformats-officedocument.theme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theme/theme8.xml" ContentType="application/vnd.openxmlformats-officedocument.theme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84" r:id="rId4"/>
    <p:sldMasterId id="2147483716" r:id="rId5"/>
    <p:sldMasterId id="2147483748" r:id="rId6"/>
    <p:sldMasterId id="2147483785" r:id="rId7"/>
    <p:sldMasterId id="2147483822" r:id="rId8"/>
    <p:sldMasterId id="2147483859" r:id="rId9"/>
    <p:sldMasterId id="2147483890" r:id="rId10"/>
    <p:sldMasterId id="2147483921" r:id="rId11"/>
    <p:sldMasterId id="2147484000" r:id="rId12"/>
  </p:sldMasterIdLst>
  <p:notesMasterIdLst>
    <p:notesMasterId r:id="rId23"/>
  </p:notesMasterIdLst>
  <p:sldIdLst>
    <p:sldId id="264" r:id="rId13"/>
    <p:sldId id="268" r:id="rId14"/>
    <p:sldId id="270" r:id="rId15"/>
    <p:sldId id="272" r:id="rId16"/>
    <p:sldId id="274" r:id="rId17"/>
    <p:sldId id="265" r:id="rId18"/>
    <p:sldId id="269" r:id="rId19"/>
    <p:sldId id="271" r:id="rId20"/>
    <p:sldId id="273" r:id="rId21"/>
    <p:sldId id="275" r:id="rId22"/>
  </p:sldIdLst>
  <p:sldSz cx="5327650" cy="7199313"/>
  <p:notesSz cx="6858000" cy="9144000"/>
  <p:embeddedFontLst>
    <p:embeddedFont>
      <p:font typeface="Calibri" panose="020F0502020204030204" pitchFamily="34" charset="0"/>
      <p:regular r:id="rId24"/>
      <p:bold r:id="rId25"/>
      <p:italic r:id="rId26"/>
      <p:boldItalic r:id="rId27"/>
    </p:embeddedFont>
    <p:embeddedFont>
      <p:font typeface="Consolas" panose="020B0609020204030204" pitchFamily="49" charset="0"/>
      <p:regular r:id="rId28"/>
      <p:bold r:id="rId29"/>
      <p:italic r:id="rId30"/>
      <p:boldItalic r:id="rId31"/>
    </p:embeddedFont>
    <p:embeddedFont>
      <p:font typeface="Univia Pro" panose="00000500000000000000" pitchFamily="50" charset="0"/>
      <p:regular r:id="rId32"/>
      <p:bold r:id="rId33"/>
    </p:embeddedFont>
    <p:embeddedFont>
      <p:font typeface="Verdana" panose="020B0604030504040204" pitchFamily="34" charset="0"/>
      <p:regular r:id="rId34"/>
      <p:bold r:id="rId35"/>
      <p:italic r:id="rId36"/>
      <p:boldItalic r:id="rId37"/>
    </p:embeddedFont>
  </p:embeddedFontLst>
  <p:defaultTextStyle>
    <a:defPPr>
      <a:defRPr lang="es-ES_tradn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Comunicado de fallecimiento de familiar de colaborador" id="{6C46745A-C293-4F79-843C-DF16326BE9FC}">
          <p14:sldIdLst>
            <p14:sldId id="264"/>
            <p14:sldId id="268"/>
            <p14:sldId id="270"/>
            <p14:sldId id="272"/>
            <p14:sldId id="274"/>
          </p14:sldIdLst>
        </p14:section>
        <p14:section name="Comunicado fallecimiento de colaborador" id="{A31B2A2E-1AA3-49E5-A9BE-2B92FE93133F}">
          <p14:sldIdLst>
            <p14:sldId id="265"/>
            <p14:sldId id="269"/>
            <p14:sldId id="271"/>
            <p14:sldId id="273"/>
            <p14:sldId id="275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4309" userDrawn="1">
          <p15:clr>
            <a:srgbClr val="A4A3A4"/>
          </p15:clr>
        </p15:guide>
        <p15:guide id="2" pos="3130" userDrawn="1">
          <p15:clr>
            <a:srgbClr val="A4A3A4"/>
          </p15:clr>
        </p15:guide>
        <p15:guide id="3" orient="horz" pos="226" userDrawn="1">
          <p15:clr>
            <a:srgbClr val="A4A3A4"/>
          </p15:clr>
        </p15:guide>
        <p15:guide id="4" pos="227" userDrawn="1">
          <p15:clr>
            <a:srgbClr val="A4A3A4"/>
          </p15:clr>
        </p15:guide>
        <p15:guide id="5" pos="1338" userDrawn="1">
          <p15:clr>
            <a:srgbClr val="A4A3A4"/>
          </p15:clr>
        </p15:guide>
        <p15:guide id="6" orient="horz" pos="612" userDrawn="1">
          <p15:clr>
            <a:srgbClr val="A4A3A4"/>
          </p15:clr>
        </p15:guide>
        <p15:guide id="7" orient="horz" pos="4082" userDrawn="1">
          <p15:clr>
            <a:srgbClr val="A4A3A4"/>
          </p15:clr>
        </p15:guide>
        <p15:guide id="8" orient="horz" pos="1927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8A22"/>
    <a:srgbClr val="EC7126"/>
    <a:srgbClr val="E3161C"/>
    <a:srgbClr val="D50032"/>
    <a:srgbClr val="293171"/>
    <a:srgbClr val="B30041"/>
    <a:srgbClr val="004376"/>
    <a:srgbClr val="E6E6E6"/>
    <a:srgbClr val="9E9DA2"/>
    <a:srgbClr val="009A3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DA5A4EC-189E-4AA7-9B2F-1F7F5BE613B2}" v="28" dt="2023-07-31T01:28:38.86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763" autoAdjust="0"/>
    <p:restoredTop sz="94660"/>
  </p:normalViewPr>
  <p:slideViewPr>
    <p:cSldViewPr snapToGrid="0" showGuides="1">
      <p:cViewPr varScale="1">
        <p:scale>
          <a:sx n="81" d="100"/>
          <a:sy n="81" d="100"/>
        </p:scale>
        <p:origin x="2693" y="53"/>
      </p:cViewPr>
      <p:guideLst>
        <p:guide orient="horz" pos="4309"/>
        <p:guide pos="3130"/>
        <p:guide orient="horz" pos="226"/>
        <p:guide pos="227"/>
        <p:guide pos="1338"/>
        <p:guide orient="horz" pos="612"/>
        <p:guide orient="horz" pos="4082"/>
        <p:guide orient="horz" pos="1927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.xml"/><Relationship Id="rId18" Type="http://schemas.openxmlformats.org/officeDocument/2006/relationships/slide" Target="slides/slide6.xml"/><Relationship Id="rId26" Type="http://schemas.openxmlformats.org/officeDocument/2006/relationships/font" Target="fonts/font3.fntdata"/><Relationship Id="rId39" Type="http://schemas.openxmlformats.org/officeDocument/2006/relationships/viewProps" Target="viewProps.xml"/><Relationship Id="rId21" Type="http://schemas.openxmlformats.org/officeDocument/2006/relationships/slide" Target="slides/slide9.xml"/><Relationship Id="rId34" Type="http://schemas.openxmlformats.org/officeDocument/2006/relationships/font" Target="fonts/font11.fntdata"/><Relationship Id="rId42" Type="http://schemas.microsoft.com/office/2015/10/relationships/revisionInfo" Target="revisionInfo.xml"/><Relationship Id="rId7" Type="http://schemas.openxmlformats.org/officeDocument/2006/relationships/slideMaster" Target="slideMasters/slideMaster4.xml"/><Relationship Id="rId2" Type="http://schemas.openxmlformats.org/officeDocument/2006/relationships/customXml" Target="../customXml/item2.xml"/><Relationship Id="rId16" Type="http://schemas.openxmlformats.org/officeDocument/2006/relationships/slide" Target="slides/slide4.xml"/><Relationship Id="rId20" Type="http://schemas.openxmlformats.org/officeDocument/2006/relationships/slide" Target="slides/slide8.xml"/><Relationship Id="rId29" Type="http://schemas.openxmlformats.org/officeDocument/2006/relationships/font" Target="fonts/font6.fntdata"/><Relationship Id="rId41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Master" Target="slideMasters/slideMaster8.xml"/><Relationship Id="rId24" Type="http://schemas.openxmlformats.org/officeDocument/2006/relationships/font" Target="fonts/font1.fntdata"/><Relationship Id="rId32" Type="http://schemas.openxmlformats.org/officeDocument/2006/relationships/font" Target="fonts/font9.fntdata"/><Relationship Id="rId37" Type="http://schemas.openxmlformats.org/officeDocument/2006/relationships/font" Target="fonts/font14.fntdata"/><Relationship Id="rId40" Type="http://schemas.openxmlformats.org/officeDocument/2006/relationships/theme" Target="theme/theme1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3.xml"/><Relationship Id="rId23" Type="http://schemas.openxmlformats.org/officeDocument/2006/relationships/notesMaster" Target="notesMasters/notesMaster1.xml"/><Relationship Id="rId28" Type="http://schemas.openxmlformats.org/officeDocument/2006/relationships/font" Target="fonts/font5.fntdata"/><Relationship Id="rId36" Type="http://schemas.openxmlformats.org/officeDocument/2006/relationships/font" Target="fonts/font13.fntdata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7.xml"/><Relationship Id="rId31" Type="http://schemas.openxmlformats.org/officeDocument/2006/relationships/font" Target="fonts/font8.fntdata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2.xml"/><Relationship Id="rId22" Type="http://schemas.openxmlformats.org/officeDocument/2006/relationships/slide" Target="slides/slide10.xml"/><Relationship Id="rId27" Type="http://schemas.openxmlformats.org/officeDocument/2006/relationships/font" Target="fonts/font4.fntdata"/><Relationship Id="rId30" Type="http://schemas.openxmlformats.org/officeDocument/2006/relationships/font" Target="fonts/font7.fntdata"/><Relationship Id="rId35" Type="http://schemas.openxmlformats.org/officeDocument/2006/relationships/font" Target="fonts/font12.fntdata"/><Relationship Id="rId8" Type="http://schemas.openxmlformats.org/officeDocument/2006/relationships/slideMaster" Target="slideMasters/slideMaster5.xml"/><Relationship Id="rId3" Type="http://schemas.openxmlformats.org/officeDocument/2006/relationships/customXml" Target="../customXml/item3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5.xml"/><Relationship Id="rId25" Type="http://schemas.openxmlformats.org/officeDocument/2006/relationships/font" Target="fonts/font2.fntdata"/><Relationship Id="rId33" Type="http://schemas.openxmlformats.org/officeDocument/2006/relationships/font" Target="fonts/font10.fntdata"/><Relationship Id="rId38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8FF160-ACF5-47F0-8D4A-B6F4D6CA52A6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2287588" y="1143000"/>
            <a:ext cx="2282825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PE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F61443B-D3B9-42E4-891C-28EE1E178F64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305116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1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46546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2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1334467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3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2400402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4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427342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5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2614449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6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6217810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7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5271264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8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181962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9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8569340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61443B-D3B9-42E4-891C-28EE1E178F64}" type="slidenum">
              <a:rPr lang="es-PE" smtClean="0"/>
              <a:t>10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3021683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9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áfico 2">
            <a:extLst>
              <a:ext uri="{FF2B5EF4-FFF2-40B4-BE49-F238E27FC236}">
                <a16:creationId xmlns:a16="http://schemas.microsoft.com/office/drawing/2014/main" id="{881E75E2-2C68-4A5B-B921-5C9670B93942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75153" y="2976006"/>
            <a:ext cx="1977345" cy="894280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</p:spTree>
    <p:extLst>
      <p:ext uri="{BB962C8B-B14F-4D97-AF65-F5344CB8AC3E}">
        <p14:creationId xmlns:p14="http://schemas.microsoft.com/office/powerpoint/2010/main" val="428308181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6712617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4" y="2590863"/>
            <a:ext cx="473383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4015866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4" y="2230898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487785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71344"/>
            <a:ext cx="1621012" cy="6274679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6" y="2310890"/>
            <a:ext cx="290985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738808"/>
            <a:ext cx="2909858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347355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2" y="324691"/>
            <a:ext cx="3335331" cy="648799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514408"/>
            <a:ext cx="1453334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28" y="4009134"/>
            <a:ext cx="981615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153886"/>
            <a:ext cx="1121026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5072304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98027"/>
            <a:ext cx="5107052" cy="6621313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491401"/>
            <a:ext cx="2652055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0" y="5892771"/>
            <a:ext cx="1830709" cy="54661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3546614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5" y="6630478"/>
            <a:ext cx="621559" cy="45329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98027"/>
            <a:ext cx="5107052" cy="6621313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BDA7A5D5-E0BE-E2E5-0B8F-3E90BA513876}"/>
              </a:ext>
            </a:extLst>
          </p:cNvPr>
          <p:cNvSpPr/>
          <p:nvPr/>
        </p:nvSpPr>
        <p:spPr>
          <a:xfrm>
            <a:off x="4648103" y="6425510"/>
            <a:ext cx="619747" cy="6366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</p:spTree>
    <p:extLst>
      <p:ext uri="{BB962C8B-B14F-4D97-AF65-F5344CB8AC3E}">
        <p14:creationId xmlns:p14="http://schemas.microsoft.com/office/powerpoint/2010/main" val="109022584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39149135"/>
      </p:ext>
    </p:extLst>
  </p:cSld>
  <p:clrMapOvr>
    <a:masterClrMapping/>
  </p:clrMapOvr>
  <p:transition spd="slow">
    <p:push dir="u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4736351" cy="1253215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4505162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506523"/>
            <a:ext cx="2216816" cy="1866489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536563"/>
            <a:ext cx="2216816" cy="1302976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504362"/>
            <a:ext cx="2216816" cy="569713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5171059"/>
            <a:ext cx="2216816" cy="251527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133225"/>
            <a:ext cx="2205980" cy="47862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8676927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1" y="2503095"/>
            <a:ext cx="1626043" cy="46995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1" y="2983049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1" y="3725466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3982920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2986382"/>
            <a:ext cx="1541423" cy="2626416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586420"/>
            <a:ext cx="2458488" cy="325302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0437089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3413008"/>
            <a:ext cx="1541423" cy="219979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559756"/>
            <a:ext cx="276094" cy="66660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559756"/>
            <a:ext cx="2799528" cy="305304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1633208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279058"/>
            <a:ext cx="1404758" cy="35208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704889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474344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2702724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89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7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48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1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8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7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1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1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6375005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5" y="2167386"/>
            <a:ext cx="1309277" cy="359299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4" y="2180718"/>
            <a:ext cx="1309277" cy="359299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1" y="2166460"/>
            <a:ext cx="1309277" cy="359299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6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6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9749180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764833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213313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3028045"/>
            <a:ext cx="3543442" cy="238477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2678180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631512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199981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07613862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548460"/>
            <a:ext cx="4127540" cy="4896825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485396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409311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565210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81325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40373318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325904"/>
            <a:ext cx="2565600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89" y="2694201"/>
            <a:ext cx="257401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5" y="113866"/>
            <a:ext cx="1965277" cy="6550157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58" y="3535624"/>
            <a:ext cx="2566747" cy="285043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5643322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3270124" y="2919721"/>
            <a:ext cx="350321" cy="573279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3512226" y="2419769"/>
            <a:ext cx="294825" cy="1019903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3383197" y="1639844"/>
            <a:ext cx="201868" cy="1271546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3499046" y="649938"/>
            <a:ext cx="1058593" cy="2778069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3034957" y="1664840"/>
            <a:ext cx="172733" cy="368299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3285385" y="2193124"/>
            <a:ext cx="212967" cy="954909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3161212" y="2486429"/>
            <a:ext cx="143597" cy="426626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3761960" y="3039710"/>
            <a:ext cx="723534" cy="1273212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3407477" y="3279687"/>
            <a:ext cx="228922" cy="809923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3573966" y="3348014"/>
            <a:ext cx="369051" cy="663270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3658598" y="3724644"/>
            <a:ext cx="337140" cy="506618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4249634" y="3861298"/>
            <a:ext cx="499467" cy="1044901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3531650" y="3987953"/>
            <a:ext cx="271239" cy="903247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3680103" y="4116274"/>
            <a:ext cx="412754" cy="586611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4036667" y="4269593"/>
            <a:ext cx="477269" cy="1331540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3783465" y="4536234"/>
            <a:ext cx="194237" cy="639939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3879196" y="4601227"/>
            <a:ext cx="278869" cy="1031569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3693283" y="4829539"/>
            <a:ext cx="226842" cy="726597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4423060" y="4849537"/>
            <a:ext cx="304536" cy="1739834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4047766" y="4922864"/>
            <a:ext cx="227535" cy="471622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4011694" y="5347823"/>
            <a:ext cx="443277" cy="844920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3902782" y="5511141"/>
            <a:ext cx="104056" cy="176650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4366870" y="5814445"/>
            <a:ext cx="188688" cy="506618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3028714" y="1993143"/>
            <a:ext cx="288581" cy="613275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5086210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536491"/>
            <a:ext cx="1253556" cy="3391865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295239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804078"/>
            <a:ext cx="1154490" cy="3088373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9220354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313491"/>
            <a:ext cx="1493780" cy="4398000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37158333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6" y="2509508"/>
            <a:ext cx="1506033" cy="1951710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9470230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1" y="1550683"/>
            <a:ext cx="1358393" cy="3406342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367527329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0" y="2085897"/>
            <a:ext cx="1988157" cy="2491162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321246008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56632B8B-2F9C-40E0-A33A-A16C7CD210E0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272704"/>
            <a:ext cx="1392574" cy="6298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356873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321" y="257754"/>
            <a:ext cx="3245349" cy="130376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2AABADF8-B5B6-4C76-A67A-01ACA1EC5F2F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934B9902-0BF5-4AC9-843B-71A44B0C3F8A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50865677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038427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65956" y="1178222"/>
            <a:ext cx="3995738" cy="2506427"/>
          </a:xfrm>
          <a:prstGeom prst="rect">
            <a:avLst/>
          </a:prstGeom>
        </p:spPr>
        <p:txBody>
          <a:bodyPr anchor="b"/>
          <a:lstStyle>
            <a:lvl1pPr algn="ctr">
              <a:defRPr sz="2622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5956" y="3781306"/>
            <a:ext cx="3995738" cy="1738167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49"/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2AABADF8-B5B6-4C76-A67A-01ACA1EC5F2F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934B9902-0BF5-4AC9-843B-71A44B0C3F8A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3183269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4AA05F2-F8CD-4A28-90FC-BE6F4079979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272704"/>
            <a:ext cx="1392574" cy="6298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054686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5148200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4" y="2590863"/>
            <a:ext cx="473383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4015866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4" y="2230898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3584293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71344"/>
            <a:ext cx="1621012" cy="6274679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6" y="2310890"/>
            <a:ext cx="290985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738808"/>
            <a:ext cx="2909858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551372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2" y="324691"/>
            <a:ext cx="3335331" cy="648799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514408"/>
            <a:ext cx="1453334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28" y="4009134"/>
            <a:ext cx="981615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153886"/>
            <a:ext cx="1121026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7758502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98027"/>
            <a:ext cx="5107052" cy="6621313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491401"/>
            <a:ext cx="2652055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0" y="5892771"/>
            <a:ext cx="1830709" cy="54661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89455704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122092" y="298027"/>
            <a:ext cx="5107052" cy="6621313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052884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6418856"/>
      </p:ext>
    </p:extLst>
  </p:cSld>
  <p:clrMapOvr>
    <a:masterClrMapping/>
  </p:clrMapOvr>
  <p:transition spd="slow">
    <p:push dir="u"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4736351" cy="1253215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3566186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506523"/>
            <a:ext cx="2216816" cy="1866489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536563"/>
            <a:ext cx="2216816" cy="1302976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504362"/>
            <a:ext cx="2216816" cy="569713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5171059"/>
            <a:ext cx="2216816" cy="251527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133225"/>
            <a:ext cx="2205980" cy="47862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388058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1" y="2503095"/>
            <a:ext cx="1626043" cy="46995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1" y="2983049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1" y="3725466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6483913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2986382"/>
            <a:ext cx="1541423" cy="2626416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586420"/>
            <a:ext cx="2458488" cy="325302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1030271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3413008"/>
            <a:ext cx="1541423" cy="219979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559756"/>
            <a:ext cx="276094" cy="66660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559756"/>
            <a:ext cx="2799528" cy="305304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013301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279058"/>
            <a:ext cx="1404758" cy="35208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704889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474344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1303889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89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7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48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1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8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7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1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1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483560480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5" y="2167386"/>
            <a:ext cx="1309277" cy="359299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4" y="2180718"/>
            <a:ext cx="1309277" cy="359299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1" y="2166460"/>
            <a:ext cx="1309277" cy="359299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6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6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0085262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764833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213313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3028045"/>
            <a:ext cx="3543442" cy="238477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679529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631512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199981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04197328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548460"/>
            <a:ext cx="4127540" cy="4896825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485396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409311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565210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81325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77780149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325904"/>
            <a:ext cx="2565600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89" y="2694201"/>
            <a:ext cx="257401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5" y="113866"/>
            <a:ext cx="1965277" cy="6550157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58" y="3535624"/>
            <a:ext cx="2566747" cy="285043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850165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1" y="544949"/>
            <a:ext cx="1720387" cy="593943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8782181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536491"/>
            <a:ext cx="1253556" cy="3391865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1565182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804078"/>
            <a:ext cx="1154490" cy="3088373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7680634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313491"/>
            <a:ext cx="1493780" cy="4398000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62968309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6" y="2509508"/>
            <a:ext cx="1506033" cy="1951710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431731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1" y="1550683"/>
            <a:ext cx="1358393" cy="3406342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8869725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0" y="2085897"/>
            <a:ext cx="1988157" cy="2491162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2594721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1A45A038-956F-4B52-B161-E0E311EE182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272704"/>
            <a:ext cx="1392574" cy="6298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9445683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65956" y="1178222"/>
            <a:ext cx="3995738" cy="2506427"/>
          </a:xfrm>
        </p:spPr>
        <p:txBody>
          <a:bodyPr anchor="b"/>
          <a:lstStyle>
            <a:lvl1pPr algn="ctr">
              <a:defRPr sz="2622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65956" y="3781306"/>
            <a:ext cx="3995738" cy="1738167"/>
          </a:xfrm>
        </p:spPr>
        <p:txBody>
          <a:bodyPr/>
          <a:lstStyle>
            <a:lvl1pPr marL="0" indent="0" algn="ctr">
              <a:buNone/>
              <a:defRPr sz="1049"/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7861471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421586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 preserve="1">
  <p:cSld name="Blank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43"/>
          <p:cNvSpPr txBox="1">
            <a:spLocks noGrp="1"/>
          </p:cNvSpPr>
          <p:nvPr>
            <p:ph type="sldNum" idx="12"/>
          </p:nvPr>
        </p:nvSpPr>
        <p:spPr>
          <a:xfrm>
            <a:off x="4936383" y="6527064"/>
            <a:ext cx="319738" cy="550814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algn="r" defTabSz="399593">
              <a:defRPr/>
            </a:pPr>
            <a:fld id="{00000000-1234-1234-1234-123412341234}" type="slidenum">
              <a:rPr lang="es-PE" sz="787" smtClean="0">
                <a:solidFill>
                  <a:srgbClr val="595959"/>
                </a:solidFill>
              </a:rPr>
              <a:pPr algn="r"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631053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DFFB58A-523E-4DA8-87C7-6BC05BA5F7D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272704"/>
            <a:ext cx="1392574" cy="6298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382634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8026846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4" y="2590863"/>
            <a:ext cx="473383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4015866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4" y="2230898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60641446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71344"/>
            <a:ext cx="1621012" cy="6274679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6" y="2310890"/>
            <a:ext cx="290985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738808"/>
            <a:ext cx="2909858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99023717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2" y="324691"/>
            <a:ext cx="3335331" cy="648799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514408"/>
            <a:ext cx="1453334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28" y="4009134"/>
            <a:ext cx="981615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153886"/>
            <a:ext cx="1121026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513264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98027"/>
            <a:ext cx="5107052" cy="6621313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491401"/>
            <a:ext cx="2652055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0" y="5892771"/>
            <a:ext cx="1830709" cy="54661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0106734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5" y="6630478"/>
            <a:ext cx="621559" cy="45329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98027"/>
            <a:ext cx="5107052" cy="6621313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7250396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10705983"/>
      </p:ext>
    </p:extLst>
  </p:cSld>
  <p:clrMapOvr>
    <a:masterClrMapping/>
  </p:clrMapOvr>
  <p:transition spd="slow">
    <p:push dir="u"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4736351" cy="1253215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10789753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506523"/>
            <a:ext cx="2216816" cy="1866489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536563"/>
            <a:ext cx="2216816" cy="1302976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504362"/>
            <a:ext cx="2216816" cy="569713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5171059"/>
            <a:ext cx="2216816" cy="251527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133225"/>
            <a:ext cx="2205980" cy="47862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0454799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1" y="2503095"/>
            <a:ext cx="1626043" cy="46995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1" y="2983049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1" y="3725466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7094312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2986382"/>
            <a:ext cx="1541423" cy="2626416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586420"/>
            <a:ext cx="2458488" cy="325302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8012297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3413008"/>
            <a:ext cx="1541423" cy="219979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559756"/>
            <a:ext cx="276094" cy="66660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559756"/>
            <a:ext cx="2799528" cy="305304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68662590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279058"/>
            <a:ext cx="1404758" cy="35208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704889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474344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9992764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89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7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48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1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8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7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1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1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151871396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5" y="2167386"/>
            <a:ext cx="1309277" cy="359299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4" y="2180718"/>
            <a:ext cx="1309277" cy="359299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1" y="2166460"/>
            <a:ext cx="1309277" cy="359299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6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6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84514614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764833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213313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3028045"/>
            <a:ext cx="3543442" cy="238477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6800172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631512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199981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78329883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548460"/>
            <a:ext cx="4127540" cy="4896825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485396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409311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565210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81325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85375065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325904"/>
            <a:ext cx="2565600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89" y="2694201"/>
            <a:ext cx="257401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5" y="113866"/>
            <a:ext cx="1965277" cy="6550157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58" y="3535624"/>
            <a:ext cx="2566747" cy="285043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411753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3270124" y="2919721"/>
            <a:ext cx="350321" cy="573279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3512226" y="2419769"/>
            <a:ext cx="294825" cy="1019903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3383197" y="1639844"/>
            <a:ext cx="201868" cy="1271546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3499046" y="649938"/>
            <a:ext cx="1058593" cy="2778069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3034957" y="1664840"/>
            <a:ext cx="172733" cy="368299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3285385" y="2193124"/>
            <a:ext cx="212967" cy="954909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3161212" y="2486429"/>
            <a:ext cx="143597" cy="426626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3761960" y="3039710"/>
            <a:ext cx="723534" cy="1273212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3407477" y="3279687"/>
            <a:ext cx="228922" cy="809923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3573966" y="3348014"/>
            <a:ext cx="369051" cy="663270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3658598" y="3724644"/>
            <a:ext cx="337140" cy="506618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4249634" y="3861298"/>
            <a:ext cx="499467" cy="1044901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3531650" y="3987953"/>
            <a:ext cx="271239" cy="903247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3680103" y="4116274"/>
            <a:ext cx="412754" cy="586611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4036667" y="4269593"/>
            <a:ext cx="477269" cy="1331540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3783465" y="4536234"/>
            <a:ext cx="194237" cy="639939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3879196" y="4601227"/>
            <a:ext cx="278869" cy="1031569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3693283" y="4829539"/>
            <a:ext cx="226842" cy="726597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4423060" y="4849537"/>
            <a:ext cx="304536" cy="1739834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4047766" y="4922864"/>
            <a:ext cx="227535" cy="471622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4011694" y="5347823"/>
            <a:ext cx="443277" cy="844920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3902782" y="5511141"/>
            <a:ext cx="104056" cy="176650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4366870" y="5814445"/>
            <a:ext cx="188688" cy="506618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3028714" y="1993143"/>
            <a:ext cx="288581" cy="613275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486387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536491"/>
            <a:ext cx="1253556" cy="3391865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6634165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804078"/>
            <a:ext cx="1154490" cy="3088373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02662452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313491"/>
            <a:ext cx="1493780" cy="4398000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62213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6" y="2509508"/>
            <a:ext cx="1506033" cy="1951710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5750065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1" y="1550683"/>
            <a:ext cx="1358393" cy="3406342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126290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0" y="2085897"/>
            <a:ext cx="1988157" cy="2491162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63532856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8" y="3272704"/>
            <a:ext cx="1384595" cy="653905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58367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5293052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451081" y="1336072"/>
            <a:ext cx="4323261" cy="1709763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909"/>
              </a:lnSpc>
              <a:spcBef>
                <a:spcPts val="787"/>
              </a:spcBef>
              <a:buNone/>
              <a:defRPr sz="612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199796" indent="0">
              <a:buNone/>
              <a:defRPr>
                <a:latin typeface="Aleo"/>
                <a:cs typeface="Aleo"/>
              </a:defRPr>
            </a:lvl2pPr>
            <a:lvl3pPr marL="399593" indent="0">
              <a:buNone/>
              <a:defRPr>
                <a:latin typeface="Aleo"/>
                <a:cs typeface="Aleo"/>
              </a:defRPr>
            </a:lvl3pPr>
            <a:lvl4pPr marL="599389" indent="0">
              <a:buNone/>
              <a:defRPr>
                <a:latin typeface="Aleo"/>
                <a:cs typeface="Aleo"/>
              </a:defRPr>
            </a:lvl4pPr>
            <a:lvl5pPr marL="799186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530394446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3231600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414225" y="649538"/>
            <a:ext cx="96563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764" y="0"/>
                </a:lnTo>
              </a:path>
            </a:pathLst>
          </a:custGeom>
          <a:ln w="9144">
            <a:solidFill>
              <a:srgbClr val="00B05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87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17" name="bk object 17"/>
          <p:cNvSpPr/>
          <p:nvPr/>
        </p:nvSpPr>
        <p:spPr>
          <a:xfrm>
            <a:off x="4794885" y="6639367"/>
            <a:ext cx="411561" cy="366364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87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965215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7482375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14703182"/>
      </p:ext>
    </p:extLst>
  </p:cSld>
  <p:clrMapOvr>
    <a:masterClrMapping/>
  </p:clrMapOvr>
  <p:transition spd="slow">
    <p:push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63007C26-0251-49EA-B8BA-6B1FDBAFA8B3}" type="datetimeFigureOut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C2A1D255-952F-4787-8804-9374832BB6A0}" type="slidenum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253174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2117905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6EEC0605-B847-4757-BA5E-6D16C4A80A16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7" y="3272704"/>
            <a:ext cx="1445850" cy="6539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3915089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3801352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4" y="2590863"/>
            <a:ext cx="473383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4015866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4" y="2230898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36985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71344"/>
            <a:ext cx="1621012" cy="6274679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6" y="2310890"/>
            <a:ext cx="290985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738808"/>
            <a:ext cx="2909858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61374311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2" y="324691"/>
            <a:ext cx="3335331" cy="648799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514408"/>
            <a:ext cx="1453334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28" y="4009134"/>
            <a:ext cx="981615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153886"/>
            <a:ext cx="1121026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2189279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98027"/>
            <a:ext cx="5107052" cy="6621313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491401"/>
            <a:ext cx="2652055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0" y="5892771"/>
            <a:ext cx="1830709" cy="54661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93672248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5" y="6630478"/>
            <a:ext cx="621559" cy="45329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98027"/>
            <a:ext cx="5107052" cy="6621313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7306843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5080047"/>
      </p:ext>
    </p:extLst>
  </p:cSld>
  <p:clrMapOvr>
    <a:masterClrMapping/>
  </p:clrMapOvr>
  <p:transition spd="slow">
    <p:push dir="u"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4736351" cy="1253215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16078187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506523"/>
            <a:ext cx="2216816" cy="1866489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536563"/>
            <a:ext cx="2216816" cy="1302976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504362"/>
            <a:ext cx="2216816" cy="569713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5171059"/>
            <a:ext cx="2216816" cy="251527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133225"/>
            <a:ext cx="2205980" cy="47862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74582605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1" y="2503095"/>
            <a:ext cx="1626043" cy="46995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1" y="2983049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1" y="3725466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55264434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2986382"/>
            <a:ext cx="1541423" cy="2626416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586420"/>
            <a:ext cx="2458488" cy="325302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1251178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3413008"/>
            <a:ext cx="1541423" cy="219979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559756"/>
            <a:ext cx="276094" cy="66660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559756"/>
            <a:ext cx="2799528" cy="305304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8933273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279058"/>
            <a:ext cx="1404758" cy="35208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704889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474344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83790936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89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7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48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1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8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7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1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1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765608712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5" y="2167386"/>
            <a:ext cx="1309277" cy="359299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4" y="2180718"/>
            <a:ext cx="1309277" cy="359299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1" y="2166460"/>
            <a:ext cx="1309277" cy="359299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6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6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70013650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764833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213313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3028045"/>
            <a:ext cx="3543442" cy="238477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36127037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631512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199981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45511957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548460"/>
            <a:ext cx="4127540" cy="4896825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485396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409311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565210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81325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87735412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325904"/>
            <a:ext cx="2565600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89" y="2694201"/>
            <a:ext cx="257401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5" y="113866"/>
            <a:ext cx="1965277" cy="6550157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58" y="3535624"/>
            <a:ext cx="2566747" cy="285043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30024439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3270124" y="2919721"/>
            <a:ext cx="350321" cy="573279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3512226" y="2419769"/>
            <a:ext cx="294825" cy="1019903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3383197" y="1639844"/>
            <a:ext cx="201868" cy="1271546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3499046" y="649938"/>
            <a:ext cx="1058593" cy="2778069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3034957" y="1664840"/>
            <a:ext cx="172733" cy="368299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3285385" y="2193124"/>
            <a:ext cx="212967" cy="954909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3161212" y="2486429"/>
            <a:ext cx="143597" cy="426626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3761960" y="3039710"/>
            <a:ext cx="723534" cy="1273212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3407477" y="3279687"/>
            <a:ext cx="228922" cy="809923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3573966" y="3348014"/>
            <a:ext cx="369051" cy="663270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3658598" y="3724644"/>
            <a:ext cx="337140" cy="506618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4249634" y="3861298"/>
            <a:ext cx="499467" cy="1044901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3531650" y="3987953"/>
            <a:ext cx="271239" cy="903247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3680103" y="4116274"/>
            <a:ext cx="412754" cy="586611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4036667" y="4269593"/>
            <a:ext cx="477269" cy="1331540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3783465" y="4536234"/>
            <a:ext cx="194237" cy="639939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3879196" y="4601227"/>
            <a:ext cx="278869" cy="1031569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3693283" y="4829539"/>
            <a:ext cx="226842" cy="726597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4423060" y="4849537"/>
            <a:ext cx="304536" cy="1739834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4047766" y="4922864"/>
            <a:ext cx="227535" cy="471622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4011694" y="5347823"/>
            <a:ext cx="443277" cy="844920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3902782" y="5511141"/>
            <a:ext cx="104056" cy="176650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4366870" y="5814445"/>
            <a:ext cx="188688" cy="506618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3028714" y="1993143"/>
            <a:ext cx="288581" cy="613275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86720665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536491"/>
            <a:ext cx="1253556" cy="3391865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890372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804078"/>
            <a:ext cx="1154490" cy="3088373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067913501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313491"/>
            <a:ext cx="1493780" cy="4398000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4594671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6" y="2509508"/>
            <a:ext cx="1506033" cy="1951710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8178666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1" y="1550683"/>
            <a:ext cx="1358393" cy="3406342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0173487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0" y="2085897"/>
            <a:ext cx="1988157" cy="2491162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11177905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D64F3780-2CB7-4174-A963-F2859BBDDC05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820535" y="3276895"/>
            <a:ext cx="1427318" cy="6455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2130046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7765700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451081" y="1336072"/>
            <a:ext cx="4323261" cy="1709763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909"/>
              </a:lnSpc>
              <a:spcBef>
                <a:spcPts val="787"/>
              </a:spcBef>
              <a:buNone/>
              <a:defRPr sz="612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199796" indent="0">
              <a:buNone/>
              <a:defRPr>
                <a:latin typeface="Aleo"/>
                <a:cs typeface="Aleo"/>
              </a:defRPr>
            </a:lvl2pPr>
            <a:lvl3pPr marL="399593" indent="0">
              <a:buNone/>
              <a:defRPr>
                <a:latin typeface="Aleo"/>
                <a:cs typeface="Aleo"/>
              </a:defRPr>
            </a:lvl3pPr>
            <a:lvl4pPr marL="599389" indent="0">
              <a:buNone/>
              <a:defRPr>
                <a:latin typeface="Aleo"/>
                <a:cs typeface="Aleo"/>
              </a:defRPr>
            </a:lvl4pPr>
            <a:lvl5pPr marL="799186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816405914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5865224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5B0219EB-6F44-41FF-9B9C-8411DFEB357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724368" y="6776993"/>
            <a:ext cx="466169" cy="2108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31785941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79361860"/>
      </p:ext>
    </p:extLst>
  </p:cSld>
  <p:clrMapOvr>
    <a:masterClrMapping/>
  </p:clrMapOvr>
  <p:transition spd="slow">
    <p:push/>
  </p:transition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63007C26-0251-49EA-B8BA-6B1FDBAFA8B3}" type="datetimeFigureOut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C2A1D255-952F-4787-8804-9374832BB6A0}" type="slidenum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3628367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13542851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66383" y="8748493"/>
            <a:ext cx="1243118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r>
              <a:rPr lang="en-US" sz="787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818149" y="6611891"/>
            <a:ext cx="1243118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D60D1EDE-7116-2443-9BDD-368CE5B37660}" type="slidenum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n-US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959858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6623EC29-F858-4472-917F-AADE9C0CFAF7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290904"/>
            <a:ext cx="1384595" cy="626202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09088328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2620844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4" y="2590863"/>
            <a:ext cx="473383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4015866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4" y="2230898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7658948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71344"/>
            <a:ext cx="1621012" cy="6274679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6" y="2310890"/>
            <a:ext cx="290985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738808"/>
            <a:ext cx="2909858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68628736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2" y="324691"/>
            <a:ext cx="3335331" cy="648799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514408"/>
            <a:ext cx="1453334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28" y="4009134"/>
            <a:ext cx="981615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153886"/>
            <a:ext cx="1121026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2840315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98027"/>
            <a:ext cx="5107052" cy="6621313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491401"/>
            <a:ext cx="2652055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0" y="5892771"/>
            <a:ext cx="1830709" cy="54661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39400431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5" y="6630478"/>
            <a:ext cx="621559" cy="45329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98027"/>
            <a:ext cx="5107052" cy="6621313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46612331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64517480"/>
      </p:ext>
    </p:extLst>
  </p:cSld>
  <p:clrMapOvr>
    <a:masterClrMapping/>
  </p:clrMapOvr>
  <p:transition spd="slow">
    <p:push dir="u"/>
  </p:transition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4736351" cy="1253215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77716997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506523"/>
            <a:ext cx="2216816" cy="1866489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536563"/>
            <a:ext cx="2216816" cy="1302976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504362"/>
            <a:ext cx="2216816" cy="569713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5171059"/>
            <a:ext cx="2216816" cy="251527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133225"/>
            <a:ext cx="2205980" cy="47862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88848587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1" y="2503095"/>
            <a:ext cx="1626043" cy="46995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1" y="2983049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1" y="3725466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18892326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2986382"/>
            <a:ext cx="1541423" cy="2626416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586420"/>
            <a:ext cx="2458488" cy="325302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68005435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3413008"/>
            <a:ext cx="1541423" cy="219979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559756"/>
            <a:ext cx="276094" cy="66660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559756"/>
            <a:ext cx="2799528" cy="305304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911615883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279058"/>
            <a:ext cx="1404758" cy="35208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704889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474344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96440453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89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7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48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1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8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7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1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1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513834569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5" y="2167386"/>
            <a:ext cx="1309277" cy="359299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4" y="2180718"/>
            <a:ext cx="1309277" cy="359299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1" y="2166460"/>
            <a:ext cx="1309277" cy="359299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6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6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79568231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764833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213313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3028045"/>
            <a:ext cx="3543442" cy="238477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02609991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631512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199981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851525888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548460"/>
            <a:ext cx="4127540" cy="4896825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485396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409311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565210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81325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026790517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325904"/>
            <a:ext cx="2565600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89" y="2694201"/>
            <a:ext cx="257401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5" y="113866"/>
            <a:ext cx="1965277" cy="6550157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58" y="3535624"/>
            <a:ext cx="2566747" cy="285043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99825806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3270124" y="2919721"/>
            <a:ext cx="350321" cy="573279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3512226" y="2419769"/>
            <a:ext cx="294825" cy="1019903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3383197" y="1639844"/>
            <a:ext cx="201868" cy="1271546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3499046" y="649938"/>
            <a:ext cx="1058593" cy="2778069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3034957" y="1664840"/>
            <a:ext cx="172733" cy="368299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3285385" y="2193124"/>
            <a:ext cx="212967" cy="954909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3161212" y="2486429"/>
            <a:ext cx="143597" cy="426626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3761960" y="3039710"/>
            <a:ext cx="723534" cy="1273212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3407477" y="3279687"/>
            <a:ext cx="228922" cy="809923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3573966" y="3348014"/>
            <a:ext cx="369051" cy="663270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3658598" y="3724644"/>
            <a:ext cx="337140" cy="506618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4249634" y="3861298"/>
            <a:ext cx="499467" cy="1044901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3531650" y="3987953"/>
            <a:ext cx="271239" cy="903247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3680103" y="4116274"/>
            <a:ext cx="412754" cy="586611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4036667" y="4269593"/>
            <a:ext cx="477269" cy="1331540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3783465" y="4536234"/>
            <a:ext cx="194237" cy="639939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3879196" y="4601227"/>
            <a:ext cx="278869" cy="1031569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3693283" y="4829539"/>
            <a:ext cx="226842" cy="726597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4423060" y="4849537"/>
            <a:ext cx="304536" cy="1739834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4047766" y="4922864"/>
            <a:ext cx="227535" cy="471622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4011694" y="5347823"/>
            <a:ext cx="443277" cy="844920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3902782" y="5511141"/>
            <a:ext cx="104056" cy="176650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4366870" y="5814445"/>
            <a:ext cx="188688" cy="506618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3028714" y="1993143"/>
            <a:ext cx="288581" cy="613275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2570303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536491"/>
            <a:ext cx="1253556" cy="3391865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55479493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804078"/>
            <a:ext cx="1154490" cy="3088373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52643470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313491"/>
            <a:ext cx="1493780" cy="4398000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6881028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6" y="2509508"/>
            <a:ext cx="1506033" cy="1951710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1560941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1" y="1550683"/>
            <a:ext cx="1358393" cy="3406342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1565805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0" y="2085897"/>
            <a:ext cx="1988157" cy="2491162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3086168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8" y="3272704"/>
            <a:ext cx="1384595" cy="653905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5819221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106654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451081" y="1336072"/>
            <a:ext cx="4323261" cy="1709763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909"/>
              </a:lnSpc>
              <a:spcBef>
                <a:spcPts val="787"/>
              </a:spcBef>
              <a:buNone/>
              <a:defRPr sz="612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199796" indent="0">
              <a:buNone/>
              <a:defRPr>
                <a:latin typeface="Aleo"/>
                <a:cs typeface="Aleo"/>
              </a:defRPr>
            </a:lvl2pPr>
            <a:lvl3pPr marL="399593" indent="0">
              <a:buNone/>
              <a:defRPr>
                <a:latin typeface="Aleo"/>
                <a:cs typeface="Aleo"/>
              </a:defRPr>
            </a:lvl3pPr>
            <a:lvl4pPr marL="599389" indent="0">
              <a:buNone/>
              <a:defRPr>
                <a:latin typeface="Aleo"/>
                <a:cs typeface="Aleo"/>
              </a:defRPr>
            </a:lvl4pPr>
            <a:lvl5pPr marL="799186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697062726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2731845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414225" y="649538"/>
            <a:ext cx="96563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764" y="0"/>
                </a:lnTo>
              </a:path>
            </a:pathLst>
          </a:custGeom>
          <a:ln w="9144">
            <a:solidFill>
              <a:srgbClr val="00B05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787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>
                    <a:tint val="75000"/>
                  </a:srgbClr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>
                  <a:tint val="75000"/>
                </a:srgbClr>
              </a:solidFill>
            </a:endParaRPr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87130AE2-6871-43F9-828E-585B3C7408C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724368" y="6776993"/>
            <a:ext cx="466169" cy="2108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1698340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7884471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53236897"/>
      </p:ext>
    </p:extLst>
  </p:cSld>
  <p:clrMapOvr>
    <a:masterClrMapping/>
  </p:clrMapOvr>
  <p:transition spd="slow">
    <p:push/>
  </p:transition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63007C26-0251-49EA-B8BA-6B1FDBAFA8B3}" type="datetimeFigureOut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C2A1D255-952F-4787-8804-9374832BB6A0}" type="slidenum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234914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06026155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EA035E8C-D695-4069-9459-C5C1ABB3F923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94589" y="3296986"/>
            <a:ext cx="1338473" cy="605342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8800840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65956304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4" y="2590863"/>
            <a:ext cx="473383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4015866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4" y="2230898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39660351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71344"/>
            <a:ext cx="1621012" cy="6274679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6" y="2310890"/>
            <a:ext cx="290985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738808"/>
            <a:ext cx="2909858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60240624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2" y="324691"/>
            <a:ext cx="3335331" cy="648799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514408"/>
            <a:ext cx="1453334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28" y="4009134"/>
            <a:ext cx="981615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153886"/>
            <a:ext cx="1121026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87067461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98027"/>
            <a:ext cx="5107052" cy="6621313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491401"/>
            <a:ext cx="2652055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0" y="5892771"/>
            <a:ext cx="1830709" cy="54661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98092832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79120" y="6396399"/>
            <a:ext cx="590025" cy="80291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88102871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86066138"/>
      </p:ext>
    </p:extLst>
  </p:cSld>
  <p:clrMapOvr>
    <a:masterClrMapping/>
  </p:clrMapOvr>
  <p:transition spd="slow">
    <p:push dir="u"/>
  </p:transition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4736351" cy="1253215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75631248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506523"/>
            <a:ext cx="2216816" cy="1866489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536563"/>
            <a:ext cx="2216816" cy="1302976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504362"/>
            <a:ext cx="2216816" cy="569713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5171059"/>
            <a:ext cx="2216816" cy="251527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133225"/>
            <a:ext cx="2205980" cy="47862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05455448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1" y="2503095"/>
            <a:ext cx="1626043" cy="46995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1" y="2983049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1" y="3725466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9392982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2986382"/>
            <a:ext cx="1541423" cy="2626416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586420"/>
            <a:ext cx="2458488" cy="325302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87473315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3413008"/>
            <a:ext cx="1541423" cy="219979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559756"/>
            <a:ext cx="276094" cy="66660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559756"/>
            <a:ext cx="2799528" cy="305304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17481299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279058"/>
            <a:ext cx="1404758" cy="35208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704889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474344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61349057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89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7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48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1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8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7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1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1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12513583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5" y="2167386"/>
            <a:ext cx="1309277" cy="359299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4" y="2180718"/>
            <a:ext cx="1309277" cy="359299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1" y="2166460"/>
            <a:ext cx="1309277" cy="359299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6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6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25046721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764833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213313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3028045"/>
            <a:ext cx="3543442" cy="238477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6336689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631512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199981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874889126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548460"/>
            <a:ext cx="4127540" cy="4896825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485396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409311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565210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81325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091318965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325904"/>
            <a:ext cx="2565600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89" y="2694201"/>
            <a:ext cx="257401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5" y="113866"/>
            <a:ext cx="1965277" cy="6550157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58" y="3535624"/>
            <a:ext cx="2566747" cy="285043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90667284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1" y="544949"/>
            <a:ext cx="1720387" cy="593943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77365190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536491"/>
            <a:ext cx="1253556" cy="3391865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26540231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804078"/>
            <a:ext cx="1154490" cy="3088373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6082013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313491"/>
            <a:ext cx="1493780" cy="4398000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4465241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6" y="2509508"/>
            <a:ext cx="1506033" cy="1951710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2100788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1" y="1550683"/>
            <a:ext cx="1358393" cy="3406342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36423028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0" y="2085897"/>
            <a:ext cx="1988157" cy="2491162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67412393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34EA3442-E1A5-4752-B2E7-7C7C975D818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286556"/>
            <a:ext cx="1384595" cy="626202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4703380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65956" y="1178222"/>
            <a:ext cx="3995738" cy="2506427"/>
          </a:xfrm>
        </p:spPr>
        <p:txBody>
          <a:bodyPr anchor="b"/>
          <a:lstStyle>
            <a:lvl1pPr algn="ctr">
              <a:defRPr sz="2622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65956" y="3781306"/>
            <a:ext cx="3995738" cy="1738167"/>
          </a:xfrm>
        </p:spPr>
        <p:txBody>
          <a:bodyPr/>
          <a:lstStyle>
            <a:lvl1pPr marL="0" indent="0" algn="ctr">
              <a:buNone/>
              <a:defRPr sz="1049"/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B9A75FB-65AC-AC41-84B9-6C116412F2AC}" type="datetimeFigureOut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18/10/2024</a:t>
            </a:fld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ES_tradnl" sz="787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DE6F2AA-4381-1D4B-B554-52F8CA63EE4B}" type="slidenum">
              <a:rPr lang="es-ES_tradnl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ES_tradnl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094258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1DE026-1211-4BB1-B4B5-C2260592A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4642" y="479955"/>
            <a:ext cx="4886519" cy="509489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717AA9E-D108-4CE2-89FE-7BF9BE02BB5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2EB1475D-EF5B-48A6-8CCB-3BD08F726926}" type="datetimeFigureOut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10/18/2024</a:t>
            </a:fld>
            <a:endParaRPr lang="en-US" sz="787">
              <a:solidFill>
                <a:srgbClr val="595959"/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3D5D3E2-25F9-4BB3-889E-54F2FFA429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n-US" sz="787">
              <a:solidFill>
                <a:srgbClr val="595959"/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C1D393-2630-4AA7-9044-26C6B46637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565A54F4-DB31-4FC5-B748-3F06867349C3}" type="slidenum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n-US" sz="787">
              <a:solidFill>
                <a:srgbClr val="595959"/>
              </a:solidFill>
            </a:endParaRPr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9D2C6C6E-901A-4B8F-B000-D207C47F07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74642" y="1140919"/>
            <a:ext cx="4886519" cy="304974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874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A18E98C8-CBF7-4423-80CA-BBA23E40058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274706" y="1747552"/>
            <a:ext cx="2397443" cy="4571844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10">
            <a:extLst>
              <a:ext uri="{FF2B5EF4-FFF2-40B4-BE49-F238E27FC236}">
                <a16:creationId xmlns:a16="http://schemas.microsoft.com/office/drawing/2014/main" id="{77318A40-5974-4778-8EA2-5CB8991B7CB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2763718" y="1747552"/>
            <a:ext cx="2397443" cy="4571844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45504324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201638FE-FDE4-4DE2-B119-4DB1BF86901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71528" y="3272705"/>
            <a:ext cx="1355616" cy="613095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409795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11010349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4" y="2590863"/>
            <a:ext cx="473383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4015866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4" y="2230898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49740702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71344"/>
            <a:ext cx="1621012" cy="6274679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6" y="2310890"/>
            <a:ext cx="290985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738808"/>
            <a:ext cx="2909858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7707274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2" y="324691"/>
            <a:ext cx="3335331" cy="648799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514408"/>
            <a:ext cx="1453334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28" y="4009134"/>
            <a:ext cx="981615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153886"/>
            <a:ext cx="1121026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879307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98027"/>
            <a:ext cx="5107052" cy="6621313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491401"/>
            <a:ext cx="2652055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0" y="5892771"/>
            <a:ext cx="1830709" cy="54661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46887984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122092" y="298027"/>
            <a:ext cx="5107052" cy="6621313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4248259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660263"/>
      </p:ext>
    </p:extLst>
  </p:cSld>
  <p:clrMapOvr>
    <a:masterClrMapping/>
  </p:clrMapOvr>
  <p:transition spd="slow">
    <p:push dir="u"/>
  </p:transition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4736351" cy="1253215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65670869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506523"/>
            <a:ext cx="2216816" cy="1866489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536563"/>
            <a:ext cx="2216816" cy="1302976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504362"/>
            <a:ext cx="2216816" cy="569713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5171059"/>
            <a:ext cx="2216816" cy="251527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133225"/>
            <a:ext cx="2205980" cy="47862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49261724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1" y="2503095"/>
            <a:ext cx="1626043" cy="46995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1" y="2983049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1" y="3725466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26184163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2986382"/>
            <a:ext cx="1541423" cy="2626416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586420"/>
            <a:ext cx="2458488" cy="325302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382495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3413008"/>
            <a:ext cx="1541423" cy="219979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559756"/>
            <a:ext cx="276094" cy="66660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559756"/>
            <a:ext cx="2799528" cy="305304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64290467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279058"/>
            <a:ext cx="1404758" cy="35208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704889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474344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99979129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89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7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48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1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8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7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1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1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998061447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5" y="2167386"/>
            <a:ext cx="1309277" cy="359299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4" y="2180718"/>
            <a:ext cx="1309277" cy="359299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1" y="2166460"/>
            <a:ext cx="1309277" cy="359299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6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6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38485847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764833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213313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3028045"/>
            <a:ext cx="3543442" cy="238477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05229932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631512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199981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678849394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548460"/>
            <a:ext cx="4127540" cy="4896825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485396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409311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565210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81325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083293316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325904"/>
            <a:ext cx="2565600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89" y="2694201"/>
            <a:ext cx="257401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5" y="113866"/>
            <a:ext cx="1965277" cy="6550157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58" y="3535624"/>
            <a:ext cx="2566747" cy="285043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64428655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1" y="544949"/>
            <a:ext cx="1720387" cy="593943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17962321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536491"/>
            <a:ext cx="1253556" cy="3391865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75747393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804078"/>
            <a:ext cx="1154490" cy="3088373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06304782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313491"/>
            <a:ext cx="1493780" cy="4398000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9648255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6" y="2509508"/>
            <a:ext cx="1506033" cy="1951710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11170946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1" y="1550683"/>
            <a:ext cx="1358393" cy="3406342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50975490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0" y="2085897"/>
            <a:ext cx="1988157" cy="2491162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49205791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C79DB841-4819-4C64-B389-571BD186E83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800755" y="3231692"/>
            <a:ext cx="1627215" cy="7359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8805078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5F2D124-8A6E-453A-B18B-986845A3C571}" type="datetime1">
              <a:rPr lang="en-US" sz="787" smtClean="0">
                <a:solidFill>
                  <a:prstClr val="black">
                    <a:tint val="75000"/>
                  </a:prstClr>
                </a:solidFill>
              </a:rPr>
              <a:pPr defTabSz="399593">
                <a:defRPr/>
              </a:pPr>
              <a:t>10/18/2024</a:t>
            </a:fld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816EDDD-9DC9-4434-A524-693C66FD0FBC}" type="slidenum">
              <a:rPr lang="es-PE" sz="787" smtClean="0">
                <a:solidFill>
                  <a:prstClr val="black">
                    <a:tint val="75000"/>
                  </a:prstClr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901796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2ECCD97D-61E4-443F-A17C-BFD93A9833AA}" type="datetime1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10/18/2024</a:t>
            </a:fld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0858CCFC-66C4-4965-A932-DF523B7B7899}" type="slidenum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6380232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8" y="3272704"/>
            <a:ext cx="1384595" cy="653905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6987730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8" y="3272704"/>
            <a:ext cx="1384595" cy="653905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</p:spTree>
    <p:extLst>
      <p:ext uri="{BB962C8B-B14F-4D97-AF65-F5344CB8AC3E}">
        <p14:creationId xmlns:p14="http://schemas.microsoft.com/office/powerpoint/2010/main" val="3189500636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8" y="3272704"/>
            <a:ext cx="1384595" cy="653905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481949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8433568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4" y="2590863"/>
            <a:ext cx="473383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4015866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4" y="2230898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1056262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71344"/>
            <a:ext cx="1621012" cy="6274679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6" y="2310890"/>
            <a:ext cx="290985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738808"/>
            <a:ext cx="2909858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11997596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2" y="324691"/>
            <a:ext cx="3335331" cy="648799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514408"/>
            <a:ext cx="1453334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28" y="4009134"/>
            <a:ext cx="981615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153886"/>
            <a:ext cx="1121026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5151059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98027"/>
            <a:ext cx="5107052" cy="6621313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491401"/>
            <a:ext cx="2652055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0" y="5892771"/>
            <a:ext cx="1830709" cy="54661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1226894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122092" y="298027"/>
            <a:ext cx="5107052" cy="6621313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40649144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98027"/>
            <a:ext cx="5107052" cy="6621313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491401"/>
            <a:ext cx="2652055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0" y="5892771"/>
            <a:ext cx="1830709" cy="54661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08868409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5" y="6630478"/>
            <a:ext cx="621559" cy="45329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98027"/>
            <a:ext cx="5107052" cy="6621313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9571736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79120" y="6396399"/>
            <a:ext cx="590025" cy="80291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C64460B4-A5BA-4B9C-B867-606DFDAE7482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724368" y="6776993"/>
            <a:ext cx="466169" cy="2108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5926224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98027"/>
            <a:ext cx="5107052" cy="6621313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491401"/>
            <a:ext cx="2652055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0" y="5892771"/>
            <a:ext cx="1830709" cy="54661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9285131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122092" y="298027"/>
            <a:ext cx="5107052" cy="6621313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s-PE" sz="787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74558849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79120" y="6396399"/>
            <a:ext cx="590025" cy="80291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14240310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5" y="6630478"/>
            <a:ext cx="621559" cy="45329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98027"/>
            <a:ext cx="5107052" cy="6621313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3026960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0104208"/>
      </p:ext>
    </p:extLst>
  </p:cSld>
  <p:clrMapOvr>
    <a:masterClrMapping/>
  </p:clrMapOvr>
  <p:transition spd="slow">
    <p:push dir="u"/>
  </p:transition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4736351" cy="1253215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6467466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506523"/>
            <a:ext cx="2216816" cy="1866489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536563"/>
            <a:ext cx="2216816" cy="1302976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504362"/>
            <a:ext cx="2216816" cy="569713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5171059"/>
            <a:ext cx="2216816" cy="251527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133225"/>
            <a:ext cx="2205980" cy="47862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19277515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1" y="2503095"/>
            <a:ext cx="1626043" cy="46995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1" y="2983049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1" y="3725466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353306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2986382"/>
            <a:ext cx="1541423" cy="2626416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586420"/>
            <a:ext cx="2458488" cy="325302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84773261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3413008"/>
            <a:ext cx="1541423" cy="219979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559756"/>
            <a:ext cx="276094" cy="66660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559756"/>
            <a:ext cx="2799528" cy="305304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84782500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279058"/>
            <a:ext cx="1404758" cy="35208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704889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474344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98204858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89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7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48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1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8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7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1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1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694389191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5" y="2167386"/>
            <a:ext cx="1309277" cy="359299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4" y="2180718"/>
            <a:ext cx="1309277" cy="359299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1" y="2166460"/>
            <a:ext cx="1309277" cy="359299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6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6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56141488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764833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213313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3028045"/>
            <a:ext cx="3543442" cy="238477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23561375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631512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199981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773884359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548460"/>
            <a:ext cx="4127540" cy="4896825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485396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409311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565210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81325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022149812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325904"/>
            <a:ext cx="2565600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89" y="2694201"/>
            <a:ext cx="257401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5" y="113866"/>
            <a:ext cx="1965277" cy="6550157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58" y="3535624"/>
            <a:ext cx="2566747" cy="285043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68716630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1" y="544949"/>
            <a:ext cx="1720387" cy="593943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21413694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536491"/>
            <a:ext cx="1253556" cy="3391865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34362929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804078"/>
            <a:ext cx="1154490" cy="3088373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91414381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313491"/>
            <a:ext cx="1493780" cy="4398000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0082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6" y="2509508"/>
            <a:ext cx="1506033" cy="1951710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8738822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1" y="1550683"/>
            <a:ext cx="1358393" cy="3406342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72914667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0" y="2085897"/>
            <a:ext cx="1988157" cy="2491162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39959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787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09341139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8" y="3272704"/>
            <a:ext cx="1384595" cy="653905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39959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787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8205233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5F2D124-8A6E-453A-B18B-986845A3C571}" type="datetime1">
              <a:rPr lang="en-US" sz="787" smtClean="0">
                <a:solidFill>
                  <a:prstClr val="black">
                    <a:tint val="75000"/>
                  </a:prstClr>
                </a:solidFill>
              </a:rPr>
              <a:pPr defTabSz="399593">
                <a:defRPr/>
              </a:pPr>
              <a:t>10/18/2024</a:t>
            </a:fld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C816EDDD-9DC9-4434-A524-693C66FD0FBC}" type="slidenum">
              <a:rPr lang="es-PE" sz="787" smtClean="0">
                <a:solidFill>
                  <a:prstClr val="black">
                    <a:tint val="75000"/>
                  </a:prstClr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9264567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399593">
              <a:defRPr/>
            </a:pPr>
            <a:fld id="{2ECCD97D-61E4-443F-A17C-BFD93A9833AA}" type="datetime1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10/18/2024</a:t>
            </a:fld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399593">
              <a:defRPr/>
            </a:pPr>
            <a:endParaRPr lang="es-PE" sz="787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399593">
              <a:defRPr/>
            </a:pPr>
            <a:fld id="{0858CCFC-66C4-4965-A932-DF523B7B7899}" type="slidenum">
              <a:rPr lang="es-PE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s-PE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8747301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66383" y="8748493"/>
            <a:ext cx="1243118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r>
              <a:rPr lang="en-US" sz="787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818149" y="6611891"/>
            <a:ext cx="1243118" cy="383297"/>
          </a:xfrm>
          <a:prstGeom prst="rect">
            <a:avLst/>
          </a:prstGeom>
        </p:spPr>
        <p:txBody>
          <a:bodyPr/>
          <a:lstStyle/>
          <a:p>
            <a:pPr defTabSz="399593">
              <a:defRPr/>
            </a:pPr>
            <a:fld id="{D60D1EDE-7116-2443-9BDD-368CE5B37660}" type="slidenum">
              <a:rPr lang="en-US" sz="787" smtClean="0">
                <a:solidFill>
                  <a:srgbClr val="595959"/>
                </a:solidFill>
              </a:rPr>
              <a:pPr defTabSz="399593">
                <a:defRPr/>
              </a:pPr>
              <a:t>‹#›</a:t>
            </a:fld>
            <a:endParaRPr lang="en-US" sz="787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1982974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548460"/>
            <a:ext cx="4127540" cy="4896825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485396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409311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565210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81325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09263112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325904"/>
            <a:ext cx="2565600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89" y="2694201"/>
            <a:ext cx="257401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5" y="113866"/>
            <a:ext cx="1965277" cy="6550157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58" y="3535624"/>
            <a:ext cx="2566747" cy="285043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72508500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1" y="544949"/>
            <a:ext cx="1720387" cy="593943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300309209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536491"/>
            <a:ext cx="1253556" cy="3391865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09178921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804078"/>
            <a:ext cx="1154490" cy="3088373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0171755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313491"/>
            <a:ext cx="1493780" cy="4398000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710068169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6" y="2509508"/>
            <a:ext cx="1506033" cy="1951710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3671802470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1" y="1550683"/>
            <a:ext cx="1358393" cy="3406342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3882313858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0" y="2085897"/>
            <a:ext cx="1988157" cy="2491162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4094253917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8" y="3272704"/>
            <a:ext cx="1384595" cy="653905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</p:spTree>
    <p:extLst>
      <p:ext uri="{BB962C8B-B14F-4D97-AF65-F5344CB8AC3E}">
        <p14:creationId xmlns:p14="http://schemas.microsoft.com/office/powerpoint/2010/main" val="2789496403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65956" y="1178222"/>
            <a:ext cx="3995738" cy="2506427"/>
          </a:xfrm>
        </p:spPr>
        <p:txBody>
          <a:bodyPr anchor="b"/>
          <a:lstStyle>
            <a:lvl1pPr algn="ctr">
              <a:defRPr sz="2622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65956" y="3781306"/>
            <a:ext cx="3995738" cy="1738167"/>
          </a:xfrm>
        </p:spPr>
        <p:txBody>
          <a:bodyPr/>
          <a:lstStyle>
            <a:lvl1pPr marL="0" indent="0" algn="ctr">
              <a:buNone/>
              <a:defRPr sz="1049"/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539893461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709265921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/>
              <a:pPr/>
              <a:t>18/10/2024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13387423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66383" y="8748493"/>
            <a:ext cx="1243118" cy="383297"/>
          </a:xfrm>
          <a:prstGeom prst="rect">
            <a:avLst/>
          </a:prstGeom>
        </p:spPr>
        <p:txBody>
          <a:bodyPr/>
          <a:lstStyle/>
          <a:p>
            <a:r>
              <a:rPr lang="en-US"/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818149" y="6611891"/>
            <a:ext cx="1243118" cy="383297"/>
          </a:xfrm>
          <a:prstGeom prst="rect">
            <a:avLst/>
          </a:prstGeom>
        </p:spPr>
        <p:txBody>
          <a:bodyPr/>
          <a:lstStyle/>
          <a:p>
            <a:fld id="{D60D1EDE-7116-2443-9BDD-368CE5B3766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2128440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5F2D124-8A6E-453A-B18B-986845A3C57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10/18/2024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2966570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ECCD97D-61E4-443F-A17C-BFD93A9833AA}" type="datetime1">
              <a:rPr lang="en-US" smtClean="0">
                <a:solidFill>
                  <a:srgbClr val="595959"/>
                </a:solidFill>
              </a:rPr>
              <a:pPr>
                <a:defRPr/>
              </a:pPr>
              <a:t>10/18/2024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s-PE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858CCFC-66C4-4965-A932-DF523B7B7899}" type="slidenum">
              <a:rPr lang="es-PE" smtClean="0">
                <a:solidFill>
                  <a:srgbClr val="595959"/>
                </a:solidFill>
              </a:rPr>
              <a:pPr>
                <a:defRPr/>
              </a:pPr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79563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66383" y="8748493"/>
            <a:ext cx="1243118" cy="383297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r>
              <a:rPr lang="en-US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818149" y="6611891"/>
            <a:ext cx="1243118" cy="383297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D60D1EDE-7116-2443-9BDD-368CE5B37660}" type="slidenum">
              <a:rPr lang="en-US" smtClean="0">
                <a:solidFill>
                  <a:srgbClr val="595959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0094251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65956" y="1178222"/>
            <a:ext cx="3995738" cy="2506427"/>
          </a:xfrm>
        </p:spPr>
        <p:txBody>
          <a:bodyPr anchor="b"/>
          <a:lstStyle>
            <a:lvl1pPr algn="ctr">
              <a:defRPr sz="2622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65956" y="3781306"/>
            <a:ext cx="3995738" cy="1738167"/>
          </a:xfrm>
        </p:spPr>
        <p:txBody>
          <a:bodyPr/>
          <a:lstStyle>
            <a:lvl1pPr marL="0" indent="0" algn="ctr">
              <a:buNone/>
              <a:defRPr sz="1049"/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18/10/2024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‹#›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6344144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18/10/2024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‹#›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06892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CB3479-9A10-47ED-B70D-73254791D6EE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C1311A-7150-43B7-A708-838157AB8483}" type="slidenum">
              <a:rPr lang="es-PE" smtClean="0">
                <a:solidFill>
                  <a:srgbClr val="595959"/>
                </a:solidFill>
              </a:rPr>
              <a:pPr/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5302953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2_Solo el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125897" y="302573"/>
            <a:ext cx="5087845" cy="6618179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787">
              <a:solidFill>
                <a:srgbClr val="595959"/>
              </a:solidFill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398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r>
              <a:rPr lang="es-ES"/>
              <a:t>Haga clic para modificar el estilo de título del patrón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>
                <a:solidFill>
                  <a:srgbClr val="595959">
                    <a:tint val="75000"/>
                  </a:srgbClr>
                </a:solidFill>
              </a:rPr>
              <a:pPr/>
              <a:t>10/18/2024</a:t>
            </a:fld>
            <a:endParaRPr lang="en-US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>
                <a:solidFill>
                  <a:srgbClr val="595959">
                    <a:tint val="75000"/>
                  </a:srgbClr>
                </a:solidFill>
              </a:rPr>
              <a:pPr/>
              <a:t>‹#›</a:t>
            </a:fld>
            <a:endParaRPr>
              <a:solidFill>
                <a:srgbClr val="59595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8718180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CB3479-9A10-47ED-B70D-73254791D6EE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C1311A-7150-43B7-A708-838157AB8483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33240360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3_Solo el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125897" y="302573"/>
            <a:ext cx="5087845" cy="6618179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787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398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r>
              <a:rPr lang="es-ES"/>
              <a:t>Haga clic para modificar el estilo de título del patrón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10/18/2024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05518573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842B0CD9-B28E-421D-B324-3773FE0BEAE2}" type="datetimeFigureOut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18/10/2024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1591419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>
                <a:solidFill>
                  <a:srgbClr val="595959"/>
                </a:solidFill>
              </a:rPr>
              <a:pPr/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1703524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61394967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548460"/>
            <a:ext cx="4127540" cy="4896825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485396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409311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565210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81325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039105263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325904"/>
            <a:ext cx="2565600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89" y="2694201"/>
            <a:ext cx="257401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5" y="113866"/>
            <a:ext cx="1965277" cy="6550157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>
                <a:solidFill>
                  <a:srgbClr val="595959"/>
                </a:solidFill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58" y="3535624"/>
            <a:ext cx="2566747" cy="285043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17497669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3110571" y="544949"/>
            <a:ext cx="1720387" cy="5939433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34787067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536491"/>
            <a:ext cx="1253556" cy="3391865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70278374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804078"/>
            <a:ext cx="1154490" cy="3088373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51879946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313491"/>
            <a:ext cx="1493780" cy="4398000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17184353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6" y="2509508"/>
            <a:ext cx="1506033" cy="1951710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4256543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1" y="1550683"/>
            <a:ext cx="1358393" cy="3406342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5258787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0" y="2085897"/>
            <a:ext cx="1988157" cy="2491162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62461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8" y="3272704"/>
            <a:ext cx="1384595" cy="653905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965159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63501" y="2941388"/>
            <a:ext cx="4109505" cy="1951480"/>
          </a:xfrm>
        </p:spPr>
        <p:txBody>
          <a:bodyPr anchor="t"/>
          <a:lstStyle>
            <a:lvl1pPr>
              <a:defRPr sz="1573" u="none">
                <a:solidFill>
                  <a:schemeClr val="bg1"/>
                </a:solidFill>
                <a:effectLst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2375744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451081" y="1336072"/>
            <a:ext cx="4323261" cy="1709763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909"/>
              </a:lnSpc>
              <a:spcBef>
                <a:spcPts val="787"/>
              </a:spcBef>
              <a:buNone/>
              <a:defRPr sz="612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199796" indent="0">
              <a:buNone/>
              <a:defRPr>
                <a:latin typeface="Aleo"/>
                <a:cs typeface="Aleo"/>
              </a:defRPr>
            </a:lvl2pPr>
            <a:lvl3pPr marL="399593" indent="0">
              <a:buNone/>
              <a:defRPr>
                <a:latin typeface="Aleo"/>
                <a:cs typeface="Aleo"/>
              </a:defRPr>
            </a:lvl3pPr>
            <a:lvl4pPr marL="599389" indent="0">
              <a:buNone/>
              <a:defRPr>
                <a:latin typeface="Aleo"/>
                <a:cs typeface="Aleo"/>
              </a:defRPr>
            </a:lvl4pPr>
            <a:lvl5pPr marL="799186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723343162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8" y="3272704"/>
            <a:ext cx="1384595" cy="6539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68949905"/>
      </p:ext>
    </p:extLst>
  </p:cSld>
  <p:clrMapOvr>
    <a:masterClrMapping/>
  </p:clrMapOvr>
  <p:transition/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99514890"/>
      </p:ext>
    </p:extLst>
  </p:cSld>
  <p:clrMapOvr>
    <a:masterClrMapping/>
  </p:clrMapOvr>
  <p:transition/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399574" y="2590863"/>
            <a:ext cx="473383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99574" y="4015866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99574" y="2230898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80903666"/>
      </p:ext>
    </p:extLst>
  </p:cSld>
  <p:clrMapOvr>
    <a:masterClrMapping/>
  </p:clrMapOvr>
  <p:transition/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71520" y="471344"/>
            <a:ext cx="1621012" cy="6274679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2190256" y="2310890"/>
            <a:ext cx="2909859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190256" y="3738808"/>
            <a:ext cx="2909858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80312562"/>
      </p:ext>
    </p:extLst>
  </p:cSld>
  <p:clrMapOvr>
    <a:masterClrMapping/>
  </p:clrMapOvr>
  <p:transition/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7642" y="324691"/>
            <a:ext cx="3335331" cy="648799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696728" y="1514408"/>
            <a:ext cx="1453334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696728" y="4009134"/>
            <a:ext cx="981615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3696728" y="1153886"/>
            <a:ext cx="1121026" cy="360522"/>
          </a:xfrm>
        </p:spPr>
        <p:txBody>
          <a:bodyPr/>
          <a:lstStyle>
            <a:lvl1pPr marL="0" indent="0">
              <a:buNone/>
              <a:defRPr lang="es-ES" sz="787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70954024"/>
      </p:ext>
    </p:extLst>
  </p:cSld>
  <p:clrMapOvr>
    <a:masterClrMapping/>
  </p:clrMapOvr>
  <p:transition/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122092" y="298027"/>
            <a:ext cx="5107052" cy="6621313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322549" y="4491401"/>
            <a:ext cx="2652055" cy="1391982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322550" y="5892771"/>
            <a:ext cx="1830709" cy="546615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77004566"/>
      </p:ext>
    </p:extLst>
  </p:cSld>
  <p:clrMapOvr>
    <a:masterClrMapping/>
  </p:clrMapOvr>
  <p:transition/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4635795" y="6630478"/>
            <a:ext cx="621559" cy="45329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122092" y="298027"/>
            <a:ext cx="5107052" cy="6621313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371826" y="2644192"/>
            <a:ext cx="3895844" cy="1400423"/>
          </a:xfrm>
        </p:spPr>
        <p:txBody>
          <a:bodyPr anchor="t">
            <a:normAutofit/>
          </a:bodyPr>
          <a:lstStyle>
            <a:lvl1pPr algn="l">
              <a:defRPr sz="1967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399574" y="4620319"/>
            <a:ext cx="1823980" cy="1026012"/>
          </a:xfrm>
        </p:spPr>
        <p:txBody>
          <a:bodyPr>
            <a:normAutofit/>
          </a:bodyPr>
          <a:lstStyle>
            <a:lvl1pPr marL="0" indent="0" algn="l">
              <a:buNone/>
              <a:defRPr sz="787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 algn="ctr">
              <a:buNone/>
              <a:defRPr sz="874"/>
            </a:lvl2pPr>
            <a:lvl3pPr marL="399593" indent="0" algn="ctr">
              <a:buNone/>
              <a:defRPr sz="787"/>
            </a:lvl3pPr>
            <a:lvl4pPr marL="599389" indent="0" algn="ctr">
              <a:buNone/>
              <a:defRPr sz="699"/>
            </a:lvl4pPr>
            <a:lvl5pPr marL="799186" indent="0" algn="ctr">
              <a:buNone/>
              <a:defRPr sz="699"/>
            </a:lvl5pPr>
            <a:lvl6pPr marL="998982" indent="0" algn="ctr">
              <a:buNone/>
              <a:defRPr sz="699"/>
            </a:lvl6pPr>
            <a:lvl7pPr marL="1198778" indent="0" algn="ctr">
              <a:buNone/>
              <a:defRPr sz="699"/>
            </a:lvl7pPr>
            <a:lvl8pPr marL="1398575" indent="0" algn="ctr">
              <a:buNone/>
              <a:defRPr sz="699"/>
            </a:lvl8pPr>
            <a:lvl9pPr marL="1598371" indent="0" algn="ctr">
              <a:buNone/>
              <a:defRPr sz="699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373674" y="2275340"/>
            <a:ext cx="4733839" cy="360522"/>
          </a:xfrm>
        </p:spPr>
        <p:txBody>
          <a:bodyPr/>
          <a:lstStyle>
            <a:lvl1pPr marL="0" indent="0">
              <a:buNone/>
              <a:defRPr lang="es-ES" sz="787" b="0" kern="120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99796" indent="0">
              <a:buNone/>
              <a:defRPr lang="es-ES" sz="787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52272529"/>
      </p:ext>
    </p:extLst>
  </p:cSld>
  <p:clrMapOvr>
    <a:masterClrMapping/>
  </p:clrMapOvr>
  <p:transition/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8684878"/>
      </p:ext>
    </p:extLst>
  </p:cSld>
  <p:clrMapOvr>
    <a:masterClrMapping/>
  </p:clrMapOvr>
  <p:transition spd="slow">
    <p:push dir="u"/>
  </p:transition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4736351" cy="1253215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62966430"/>
      </p:ext>
    </p:extLst>
  </p:cSld>
  <p:clrMapOvr>
    <a:masterClrMapping/>
  </p:clrMapOvr>
  <p:transition/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397062" y="1506523"/>
            <a:ext cx="2216816" cy="1866489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97062" y="3536563"/>
            <a:ext cx="2216816" cy="1302976"/>
          </a:xfrm>
        </p:spPr>
        <p:txBody>
          <a:bodyPr/>
          <a:lstStyle>
            <a:lvl1pPr marL="0" indent="0">
              <a:buNone/>
              <a:defRPr sz="656" b="0"/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397062" y="5504362"/>
            <a:ext cx="2216816" cy="569713"/>
          </a:xfrm>
        </p:spPr>
        <p:txBody>
          <a:bodyPr>
            <a:normAutofit/>
          </a:bodyPr>
          <a:lstStyle>
            <a:lvl1pPr marL="0" indent="0">
              <a:buNone/>
              <a:defRPr sz="524" b="0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397062" y="5171059"/>
            <a:ext cx="2216816" cy="251527"/>
          </a:xfrm>
        </p:spPr>
        <p:txBody>
          <a:bodyPr>
            <a:normAutofit/>
          </a:bodyPr>
          <a:lstStyle>
            <a:lvl1pPr marL="0" indent="0">
              <a:buNone/>
              <a:defRPr sz="524" b="1">
                <a:solidFill>
                  <a:srgbClr val="F29104"/>
                </a:solidFill>
              </a:defRPr>
            </a:lvl1pPr>
            <a:lvl2pPr marL="199796" indent="0">
              <a:buNone/>
              <a:defRPr/>
            </a:lvl2pPr>
            <a:lvl3pPr marL="399593" indent="0">
              <a:buNone/>
              <a:defRPr/>
            </a:lvl3pPr>
            <a:lvl4pPr marL="599389" indent="0">
              <a:buNone/>
              <a:defRPr/>
            </a:lvl4pPr>
            <a:lvl5pPr marL="799186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2759556" y="1133225"/>
            <a:ext cx="2205980" cy="478621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53037869"/>
      </p:ext>
    </p:extLst>
  </p:cSld>
  <p:clrMapOvr>
    <a:masterClrMapping/>
  </p:clrMapOvr>
  <p:transition/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3384981" y="2503095"/>
            <a:ext cx="1626043" cy="469955"/>
          </a:xfrm>
        </p:spPr>
        <p:txBody>
          <a:bodyPr/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84981" y="2983049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84981" y="3725466"/>
            <a:ext cx="1626043" cy="469955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67392581"/>
      </p:ext>
    </p:extLst>
  </p:cSld>
  <p:clrMapOvr>
    <a:masterClrMapping/>
  </p:clrMapOvr>
  <p:transition/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2986382"/>
            <a:ext cx="1541423" cy="2626416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477269" y="2586420"/>
            <a:ext cx="2458488" cy="3253023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91983355"/>
      </p:ext>
    </p:extLst>
  </p:cSld>
  <p:clrMapOvr>
    <a:masterClrMapping/>
  </p:clrMapOvr>
  <p:transition/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270111" y="3413008"/>
            <a:ext cx="1541423" cy="2199790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6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3270123" y="2559756"/>
            <a:ext cx="276094" cy="666603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258321" y="2559756"/>
            <a:ext cx="2799528" cy="305304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10171799"/>
      </p:ext>
    </p:extLst>
  </p:cSld>
  <p:clrMapOvr>
    <a:masterClrMapping/>
  </p:clrMapOvr>
  <p:transition/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3379028" y="2279058"/>
            <a:ext cx="1404758" cy="352081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874" b="1" kern="1200" baseline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3379028" y="2704889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3379028" y="3474344"/>
            <a:ext cx="1404758" cy="613778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524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516116" y="2279784"/>
            <a:ext cx="2419641" cy="4026282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67714871"/>
      </p:ext>
    </p:extLst>
  </p:cSld>
  <p:clrMapOvr>
    <a:masterClrMapping/>
  </p:clrMapOvr>
  <p:transition/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727002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1811851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2824649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3896743" y="2519759"/>
            <a:ext cx="277482" cy="576743"/>
          </a:xfrm>
        </p:spPr>
        <p:txBody>
          <a:bodyPr>
            <a:normAutofit/>
          </a:bodyPr>
          <a:lstStyle>
            <a:lvl1pPr marL="0" indent="0">
              <a:buNone/>
              <a:defRPr sz="3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739489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1826857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2846848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3913391" y="3136367"/>
            <a:ext cx="77694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568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73948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1826857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2849518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3913391" y="3789507"/>
            <a:ext cx="915599" cy="613275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 baseline="0">
                <a:solidFill>
                  <a:srgbClr val="F2910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73948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1834049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2846848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3913392" y="4860771"/>
            <a:ext cx="879318" cy="458708"/>
          </a:xfrm>
        </p:spPr>
        <p:txBody>
          <a:bodyPr>
            <a:noAutofit/>
          </a:bodyPr>
          <a:lstStyle>
            <a:lvl1pPr marL="0" indent="0">
              <a:buNone/>
              <a:defRPr lang="es-PE" sz="1093" b="1" kern="1200">
                <a:solidFill>
                  <a:srgbClr val="F2910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73948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1834049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2846848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3913392" y="5335381"/>
            <a:ext cx="915598" cy="403440"/>
          </a:xfrm>
        </p:spPr>
        <p:txBody>
          <a:bodyPr>
            <a:normAutofit/>
          </a:bodyPr>
          <a:lstStyle>
            <a:lvl1pPr marL="0" indent="0">
              <a:buNone/>
              <a:defRPr lang="es-PE" sz="437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993833326"/>
      </p:ext>
    </p:extLst>
  </p:cSld>
  <p:clrMapOvr>
    <a:masterClrMapping/>
  </p:clrMapOvr>
  <p:transition/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3391165" y="2167386"/>
            <a:ext cx="1309277" cy="359299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2047834" y="2180718"/>
            <a:ext cx="1309277" cy="359299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692871" y="2166460"/>
            <a:ext cx="1309277" cy="359299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258321" y="773260"/>
            <a:ext cx="2677436" cy="95990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311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9330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9330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2175146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2175146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3490692" y="2513094"/>
            <a:ext cx="1110223" cy="966574"/>
          </a:xfrm>
        </p:spPr>
        <p:txBody>
          <a:bodyPr>
            <a:norm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787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3490692" y="3913422"/>
            <a:ext cx="1110223" cy="1632715"/>
          </a:xfrm>
        </p:spPr>
        <p:txBody>
          <a:bodyPr>
            <a:noAutofit/>
          </a:bodyPr>
          <a:lstStyle>
            <a:lvl1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PE" sz="787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399593" rtl="0" eaLnBrk="1" latinLnBrk="0" hangingPunct="1">
              <a:lnSpc>
                <a:spcPct val="100000"/>
              </a:lnSpc>
              <a:spcBef>
                <a:spcPts val="437"/>
              </a:spcBef>
              <a:buFont typeface="Arial"/>
              <a:buNone/>
              <a:defRPr lang="es-ES" sz="874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41203323"/>
      </p:ext>
    </p:extLst>
  </p:cSld>
  <p:clrMapOvr>
    <a:masterClrMapping/>
  </p:clrMapOvr>
  <p:transition/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764833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213313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862968" y="3028045"/>
            <a:ext cx="3543442" cy="238477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42456633"/>
      </p:ext>
    </p:extLst>
  </p:cSld>
  <p:clrMapOvr>
    <a:masterClrMapping/>
  </p:clrMapOvr>
  <p:transition/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654857" y="1631512"/>
            <a:ext cx="4162227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654857" y="1999810"/>
            <a:ext cx="416222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722984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2188081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3543235" y="3635401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524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722984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2188081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3543235" y="2740670"/>
            <a:ext cx="891960" cy="579014"/>
          </a:xfrm>
        </p:spPr>
        <p:txBody>
          <a:bodyPr anchor="t">
            <a:normAutofit/>
          </a:bodyPr>
          <a:lstStyle>
            <a:lvl1pPr marL="0" indent="0">
              <a:buNone/>
              <a:defRPr lang="es-ES" sz="699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406644115"/>
      </p:ext>
    </p:extLst>
  </p:cSld>
  <p:clrMapOvr>
    <a:masterClrMapping/>
  </p:clrMapOvr>
  <p:transition/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634822" y="1548460"/>
            <a:ext cx="4127540" cy="4896825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/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/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/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/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/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/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/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/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/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/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/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/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/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/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/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/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/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/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/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/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/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/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/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/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/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/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/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/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/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5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/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/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/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/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/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/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/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/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/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/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/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0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/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/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/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/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/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/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/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/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/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/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/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/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/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/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/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/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/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/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/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/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/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/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/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/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8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/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/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/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/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/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/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8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/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/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/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/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/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/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/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/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/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/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/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/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/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/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/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/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/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/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/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/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/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/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/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/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/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/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/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/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/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/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/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/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/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/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/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/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/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/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/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/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/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/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/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/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/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2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/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/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/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/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/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/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/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/>
            <p:nvPr/>
          </p:nvSpPr>
          <p:spPr bwMode="auto">
            <a:xfrm>
              <a:off x="13932939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2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/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/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0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/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/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/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/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/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/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/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/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/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/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/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/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/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0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/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/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787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153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1163344" y="2485396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1733051" y="409311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3018487" y="2565210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3678058" y="2813258"/>
            <a:ext cx="334532" cy="784544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699" b="0" smtClean="0">
                <a:solidFill>
                  <a:schemeClr val="bg1"/>
                </a:solidFill>
              </a:defRPr>
            </a:lvl1pPr>
            <a:lvl2pPr marL="199796" indent="0">
              <a:buNone/>
              <a:defRPr lang="es-ES" sz="437" b="0" smtClean="0">
                <a:solidFill>
                  <a:schemeClr val="bg1"/>
                </a:solidFill>
              </a:defRPr>
            </a:lvl2pPr>
            <a:lvl3pPr marL="399593" indent="0">
              <a:buNone/>
              <a:defRPr lang="es-ES" sz="437" b="0" smtClean="0">
                <a:solidFill>
                  <a:schemeClr val="bg1"/>
                </a:solidFill>
              </a:defRPr>
            </a:lvl3pPr>
            <a:lvl4pPr marL="599389" indent="0">
              <a:buNone/>
              <a:defRPr lang="es-ES" sz="437" b="0" smtClean="0">
                <a:solidFill>
                  <a:schemeClr val="bg1"/>
                </a:solidFill>
              </a:defRPr>
            </a:lvl4pPr>
            <a:lvl5pPr marL="799186" indent="0">
              <a:buNone/>
              <a:defRPr lang="es-PE" sz="437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537054944"/>
      </p:ext>
    </p:extLst>
  </p:cSld>
  <p:clrMapOvr>
    <a:masterClrMapping/>
  </p:clrMapOvr>
  <p:transition/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518789" y="2325904"/>
            <a:ext cx="2565600" cy="328301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518789" y="2694201"/>
            <a:ext cx="2574017" cy="461622"/>
          </a:xfrm>
        </p:spPr>
        <p:txBody>
          <a:bodyPr anchor="t">
            <a:normAutofit/>
          </a:bodyPr>
          <a:lstStyle>
            <a:lvl1pPr marL="0" indent="0">
              <a:buNone/>
              <a:defRPr lang="es-ES" sz="656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2947795" y="113866"/>
            <a:ext cx="1965277" cy="6550157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/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/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/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/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/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/>
            <p:nvPr/>
          </p:nvSpPr>
          <p:spPr bwMode="auto">
            <a:xfrm>
              <a:off x="13216882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/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/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/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/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/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/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/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/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/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/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/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/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787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26058" y="3535624"/>
            <a:ext cx="2566747" cy="2850434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13899630"/>
      </p:ext>
    </p:extLst>
  </p:cSld>
  <p:clrMapOvr>
    <a:masterClrMapping/>
  </p:clrMapOvr>
  <p:transition/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/>
          <p:nvPr/>
        </p:nvSpPr>
        <p:spPr bwMode="auto">
          <a:xfrm>
            <a:off x="3270124" y="2919721"/>
            <a:ext cx="350321" cy="573279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7" name="Freeform 32"/>
          <p:cNvSpPr/>
          <p:nvPr/>
        </p:nvSpPr>
        <p:spPr bwMode="auto">
          <a:xfrm>
            <a:off x="3512226" y="2419769"/>
            <a:ext cx="294825" cy="1019903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29" name="Freeform 5"/>
          <p:cNvSpPr/>
          <p:nvPr/>
        </p:nvSpPr>
        <p:spPr bwMode="auto">
          <a:xfrm>
            <a:off x="3383197" y="1639844"/>
            <a:ext cx="201868" cy="1271546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0" name="Freeform 6"/>
          <p:cNvSpPr/>
          <p:nvPr/>
        </p:nvSpPr>
        <p:spPr bwMode="auto">
          <a:xfrm>
            <a:off x="3499046" y="649938"/>
            <a:ext cx="1058593" cy="2778069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1" name="Freeform 7"/>
          <p:cNvSpPr/>
          <p:nvPr/>
        </p:nvSpPr>
        <p:spPr bwMode="auto">
          <a:xfrm>
            <a:off x="3034957" y="1664840"/>
            <a:ext cx="172733" cy="368299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1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2" name="Freeform 8"/>
          <p:cNvSpPr/>
          <p:nvPr/>
        </p:nvSpPr>
        <p:spPr bwMode="auto">
          <a:xfrm>
            <a:off x="3285385" y="2193124"/>
            <a:ext cx="212967" cy="954909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4" name="Freeform 10"/>
          <p:cNvSpPr/>
          <p:nvPr/>
        </p:nvSpPr>
        <p:spPr bwMode="auto">
          <a:xfrm>
            <a:off x="3161212" y="2486429"/>
            <a:ext cx="143597" cy="426626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5" name="Freeform 11"/>
          <p:cNvSpPr/>
          <p:nvPr/>
        </p:nvSpPr>
        <p:spPr bwMode="auto">
          <a:xfrm>
            <a:off x="3761960" y="3039710"/>
            <a:ext cx="723534" cy="1273212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5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6" name="Freeform 12"/>
          <p:cNvSpPr/>
          <p:nvPr/>
        </p:nvSpPr>
        <p:spPr bwMode="auto">
          <a:xfrm>
            <a:off x="3407477" y="3279687"/>
            <a:ext cx="228922" cy="809923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7" name="Freeform 13"/>
          <p:cNvSpPr/>
          <p:nvPr/>
        </p:nvSpPr>
        <p:spPr bwMode="auto">
          <a:xfrm>
            <a:off x="3573966" y="3348014"/>
            <a:ext cx="369051" cy="663270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8" name="Freeform 14"/>
          <p:cNvSpPr/>
          <p:nvPr/>
        </p:nvSpPr>
        <p:spPr bwMode="auto">
          <a:xfrm>
            <a:off x="3658598" y="3724644"/>
            <a:ext cx="337140" cy="506618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39" name="Freeform 15"/>
          <p:cNvSpPr/>
          <p:nvPr/>
        </p:nvSpPr>
        <p:spPr bwMode="auto">
          <a:xfrm>
            <a:off x="4249634" y="3861298"/>
            <a:ext cx="499467" cy="1044901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0" name="Freeform 16"/>
          <p:cNvSpPr/>
          <p:nvPr/>
        </p:nvSpPr>
        <p:spPr bwMode="auto">
          <a:xfrm>
            <a:off x="3531650" y="3987953"/>
            <a:ext cx="271239" cy="903247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1" name="Freeform 17"/>
          <p:cNvSpPr/>
          <p:nvPr/>
        </p:nvSpPr>
        <p:spPr bwMode="auto">
          <a:xfrm>
            <a:off x="3680103" y="4116274"/>
            <a:ext cx="412754" cy="586611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2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2" name="Freeform 18"/>
          <p:cNvSpPr/>
          <p:nvPr/>
        </p:nvSpPr>
        <p:spPr bwMode="auto">
          <a:xfrm>
            <a:off x="4036667" y="4269593"/>
            <a:ext cx="477269" cy="1331540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3" name="Freeform 19"/>
          <p:cNvSpPr/>
          <p:nvPr/>
        </p:nvSpPr>
        <p:spPr bwMode="auto">
          <a:xfrm>
            <a:off x="3783465" y="4536234"/>
            <a:ext cx="194237" cy="639939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6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4" name="Freeform 20"/>
          <p:cNvSpPr/>
          <p:nvPr/>
        </p:nvSpPr>
        <p:spPr bwMode="auto">
          <a:xfrm>
            <a:off x="3879196" y="4601227"/>
            <a:ext cx="278869" cy="1031569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5" name="Freeform 21"/>
          <p:cNvSpPr/>
          <p:nvPr/>
        </p:nvSpPr>
        <p:spPr bwMode="auto">
          <a:xfrm>
            <a:off x="3693283" y="4829539"/>
            <a:ext cx="226842" cy="726597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6" name="Freeform 22"/>
          <p:cNvSpPr/>
          <p:nvPr/>
        </p:nvSpPr>
        <p:spPr bwMode="auto">
          <a:xfrm>
            <a:off x="4423060" y="4849537"/>
            <a:ext cx="304536" cy="1739834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6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7" name="Freeform 23"/>
          <p:cNvSpPr/>
          <p:nvPr/>
        </p:nvSpPr>
        <p:spPr bwMode="auto">
          <a:xfrm>
            <a:off x="4047766" y="4922864"/>
            <a:ext cx="227535" cy="471622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8" name="Freeform 24"/>
          <p:cNvSpPr/>
          <p:nvPr/>
        </p:nvSpPr>
        <p:spPr bwMode="auto">
          <a:xfrm>
            <a:off x="4011694" y="5347823"/>
            <a:ext cx="443277" cy="844920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49" name="Freeform 25"/>
          <p:cNvSpPr/>
          <p:nvPr/>
        </p:nvSpPr>
        <p:spPr bwMode="auto">
          <a:xfrm>
            <a:off x="3902782" y="5511141"/>
            <a:ext cx="104056" cy="176650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0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0" name="Freeform 26"/>
          <p:cNvSpPr/>
          <p:nvPr/>
        </p:nvSpPr>
        <p:spPr bwMode="auto">
          <a:xfrm>
            <a:off x="4366870" y="5814445"/>
            <a:ext cx="188688" cy="506618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1" name="Freeform 27"/>
          <p:cNvSpPr/>
          <p:nvPr/>
        </p:nvSpPr>
        <p:spPr bwMode="auto">
          <a:xfrm>
            <a:off x="3028714" y="1993143"/>
            <a:ext cx="288581" cy="613275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39957" tIns="19979" rIns="39957" bIns="19979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787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45512653"/>
      </p:ext>
    </p:extLst>
  </p:cSld>
  <p:clrMapOvr>
    <a:masterClrMapping/>
  </p:clrMapOvr>
  <p:transition/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3556899" y="1536491"/>
            <a:ext cx="1253556" cy="3391865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3" h="433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6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7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88171028"/>
      </p:ext>
    </p:extLst>
  </p:cSld>
  <p:clrMapOvr>
    <a:masterClrMapping/>
  </p:clrMapOvr>
  <p:transition/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3573145" y="1804078"/>
            <a:ext cx="1154490" cy="3088373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6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6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78219906"/>
      </p:ext>
    </p:extLst>
  </p:cSld>
  <p:clrMapOvr>
    <a:masterClrMapping/>
  </p:clrMapOvr>
  <p:transition/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445593" y="1313491"/>
            <a:ext cx="1493780" cy="4398000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3" h="403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27" name="Freeform 26"/>
            <p:cNvSpPr/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8" name="Freeform 27"/>
            <p:cNvSpPr/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2" name="Freeform 28"/>
            <p:cNvSpPr/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29"/>
            <p:cNvSpPr/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30"/>
            <p:cNvSpPr/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31"/>
            <p:cNvSpPr/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32"/>
            <p:cNvSpPr/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33"/>
            <p:cNvSpPr/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34"/>
            <p:cNvSpPr/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2686080672"/>
      </p:ext>
    </p:extLst>
  </p:cSld>
  <p:clrMapOvr>
    <a:masterClrMapping/>
  </p:clrMapOvr>
  <p:transition/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325416" y="2509508"/>
            <a:ext cx="1506033" cy="1951710"/>
            <a:chOff x="6427410" y="2229908"/>
            <a:chExt cx="5332413" cy="2876550"/>
          </a:xfrm>
        </p:grpSpPr>
        <p:sp>
          <p:nvSpPr>
            <p:cNvPr id="6" name="Freeform 5"/>
            <p:cNvSpPr/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6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1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1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6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3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2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2509320379"/>
      </p:ext>
    </p:extLst>
  </p:cSld>
  <p:clrMapOvr>
    <a:masterClrMapping/>
  </p:clrMapOvr>
  <p:transition/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436611" y="1550683"/>
            <a:ext cx="1358393" cy="3406342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3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1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1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27" name="Freeform 26"/>
            <p:cNvSpPr/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4124970945"/>
      </p:ext>
    </p:extLst>
  </p:cSld>
  <p:clrMapOvr>
    <a:masterClrMapping/>
  </p:clrMapOvr>
  <p:transition/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258321" y="773259"/>
            <a:ext cx="2619093" cy="1217755"/>
          </a:xfrm>
        </p:spPr>
        <p:txBody>
          <a:bodyPr>
            <a:normAutofit/>
          </a:bodyPr>
          <a:lstStyle>
            <a:lvl1pPr algn="l">
              <a:defRPr sz="1311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625093" y="2179271"/>
            <a:ext cx="2252321" cy="516785"/>
          </a:xfrm>
        </p:spPr>
        <p:txBody>
          <a:bodyPr anchor="t">
            <a:noAutofit/>
          </a:bodyPr>
          <a:lstStyle>
            <a:lvl1pPr marL="0" indent="0">
              <a:buNone/>
              <a:defRPr lang="es-ES" sz="699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199796" indent="0">
              <a:buNone/>
              <a:defRPr sz="874" b="1"/>
            </a:lvl2pPr>
            <a:lvl3pPr marL="399593" indent="0">
              <a:buNone/>
              <a:defRPr sz="787" b="1"/>
            </a:lvl3pPr>
            <a:lvl4pPr marL="599389" indent="0">
              <a:buNone/>
              <a:defRPr sz="699" b="1"/>
            </a:lvl4pPr>
            <a:lvl5pPr marL="799186" indent="0">
              <a:buNone/>
              <a:defRPr sz="699" b="1"/>
            </a:lvl5pPr>
            <a:lvl6pPr marL="998982" indent="0">
              <a:buNone/>
              <a:defRPr sz="699" b="1"/>
            </a:lvl6pPr>
            <a:lvl7pPr marL="1198778" indent="0">
              <a:buNone/>
              <a:defRPr sz="699" b="1"/>
            </a:lvl7pPr>
            <a:lvl8pPr marL="1398575" indent="0">
              <a:buNone/>
              <a:defRPr sz="699" b="1"/>
            </a:lvl8pPr>
            <a:lvl9pPr marL="1598371" indent="0">
              <a:buNone/>
              <a:defRPr sz="699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661938" y="3088787"/>
            <a:ext cx="891960" cy="2084053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437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3053140" y="2085897"/>
            <a:ext cx="1988157" cy="2491162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/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3" name="Freeform 8"/>
            <p:cNvSpPr/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4" name="Freeform 9"/>
            <p:cNvSpPr/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5" name="Freeform 10"/>
            <p:cNvSpPr/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6" name="Freeform 11"/>
            <p:cNvSpPr/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57" name="Freeform 12"/>
            <p:cNvSpPr/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787"/>
            </a:p>
          </p:txBody>
        </p:sp>
        <p:sp>
          <p:nvSpPr>
            <p:cNvPr id="58" name="Freeform 13"/>
            <p:cNvSpPr/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1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0" name="Freeform 14"/>
            <p:cNvSpPr/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1" name="Freeform 15"/>
            <p:cNvSpPr/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2" name="Freeform 16"/>
            <p:cNvSpPr/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63" name="Freeform 17"/>
            <p:cNvSpPr/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8" name="Freeform 18"/>
            <p:cNvSpPr/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69" name="Freeform 19"/>
            <p:cNvSpPr/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0" name="Freeform 20"/>
            <p:cNvSpPr/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1" name="Freeform 21"/>
            <p:cNvSpPr/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2" name="Freeform 22"/>
            <p:cNvSpPr/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  <p:sp>
          <p:nvSpPr>
            <p:cNvPr id="7174" name="Freeform 23"/>
            <p:cNvSpPr/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787"/>
            </a:p>
          </p:txBody>
        </p:sp>
      </p:grpSp>
    </p:spTree>
    <p:extLst>
      <p:ext uri="{BB962C8B-B14F-4D97-AF65-F5344CB8AC3E}">
        <p14:creationId xmlns:p14="http://schemas.microsoft.com/office/powerpoint/2010/main" val="2430057607"/>
      </p:ext>
    </p:extLst>
  </p:cSld>
  <p:clrMapOvr>
    <a:masterClrMapping/>
  </p:clrMapOvr>
  <p:transition/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4528502" y="6586038"/>
            <a:ext cx="799148" cy="613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787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71528" y="3272704"/>
            <a:ext cx="1384595" cy="6539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0543026"/>
      </p:ext>
    </p:extLst>
  </p:cSld>
  <p:clrMapOvr>
    <a:masterClrMapping/>
  </p:clrMapOvr>
  <p:transition/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65768046"/>
      </p:ext>
    </p:extLst>
  </p:cSld>
  <p:clrMapOvr>
    <a:masterClrMapping/>
  </p:clrMapOvr>
  <p:transition/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366276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64784" y="6672697"/>
            <a:ext cx="1798082" cy="383297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762653" y="6672697"/>
            <a:ext cx="1198721" cy="383297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3940209012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029673EB-6B55-4D4B-B7DC-79285FF626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1212647-8FB9-4258-85F8-92BBE085A0D4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A9A0EB74-A083-4FC5-A02D-E763B3F621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4C4359A-62CE-4CBB-A2FA-7A383DEDC6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3687E4-FD26-4F35-A934-C4C037BF023A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4644553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image" Target="../media/image2.svg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4.xml"/><Relationship Id="rId18" Type="http://schemas.openxmlformats.org/officeDocument/2006/relationships/slideLayout" Target="../slideLayouts/slideLayout49.xml"/><Relationship Id="rId26" Type="http://schemas.openxmlformats.org/officeDocument/2006/relationships/slideLayout" Target="../slideLayouts/slideLayout57.xml"/><Relationship Id="rId3" Type="http://schemas.openxmlformats.org/officeDocument/2006/relationships/slideLayout" Target="../slideLayouts/slideLayout34.xml"/><Relationship Id="rId21" Type="http://schemas.openxmlformats.org/officeDocument/2006/relationships/slideLayout" Target="../slideLayouts/slideLayout52.xml"/><Relationship Id="rId34" Type="http://schemas.openxmlformats.org/officeDocument/2006/relationships/image" Target="../media/image2.svg"/><Relationship Id="rId7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3.xml"/><Relationship Id="rId17" Type="http://schemas.openxmlformats.org/officeDocument/2006/relationships/slideLayout" Target="../slideLayouts/slideLayout48.xml"/><Relationship Id="rId25" Type="http://schemas.openxmlformats.org/officeDocument/2006/relationships/slideLayout" Target="../slideLayouts/slideLayout56.xml"/><Relationship Id="rId33" Type="http://schemas.openxmlformats.org/officeDocument/2006/relationships/image" Target="../media/image1.png"/><Relationship Id="rId2" Type="http://schemas.openxmlformats.org/officeDocument/2006/relationships/slideLayout" Target="../slideLayouts/slideLayout33.xml"/><Relationship Id="rId16" Type="http://schemas.openxmlformats.org/officeDocument/2006/relationships/slideLayout" Target="../slideLayouts/slideLayout47.xml"/><Relationship Id="rId20" Type="http://schemas.openxmlformats.org/officeDocument/2006/relationships/slideLayout" Target="../slideLayouts/slideLayout51.xml"/><Relationship Id="rId29" Type="http://schemas.openxmlformats.org/officeDocument/2006/relationships/slideLayout" Target="../slideLayouts/slideLayout60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24" Type="http://schemas.openxmlformats.org/officeDocument/2006/relationships/slideLayout" Target="../slideLayouts/slideLayout55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6.xml"/><Relationship Id="rId15" Type="http://schemas.openxmlformats.org/officeDocument/2006/relationships/slideLayout" Target="../slideLayouts/slideLayout46.xml"/><Relationship Id="rId23" Type="http://schemas.openxmlformats.org/officeDocument/2006/relationships/slideLayout" Target="../slideLayouts/slideLayout54.xml"/><Relationship Id="rId28" Type="http://schemas.openxmlformats.org/officeDocument/2006/relationships/slideLayout" Target="../slideLayouts/slideLayout59.xml"/><Relationship Id="rId10" Type="http://schemas.openxmlformats.org/officeDocument/2006/relationships/slideLayout" Target="../slideLayouts/slideLayout41.xml"/><Relationship Id="rId19" Type="http://schemas.openxmlformats.org/officeDocument/2006/relationships/slideLayout" Target="../slideLayouts/slideLayout50.xml"/><Relationship Id="rId31" Type="http://schemas.openxmlformats.org/officeDocument/2006/relationships/slideLayout" Target="../slideLayouts/slideLayout62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Relationship Id="rId14" Type="http://schemas.openxmlformats.org/officeDocument/2006/relationships/slideLayout" Target="../slideLayouts/slideLayout45.xml"/><Relationship Id="rId22" Type="http://schemas.openxmlformats.org/officeDocument/2006/relationships/slideLayout" Target="../slideLayouts/slideLayout53.xml"/><Relationship Id="rId27" Type="http://schemas.openxmlformats.org/officeDocument/2006/relationships/slideLayout" Target="../slideLayouts/slideLayout58.xml"/><Relationship Id="rId30" Type="http://schemas.openxmlformats.org/officeDocument/2006/relationships/slideLayout" Target="../slideLayouts/slideLayout61.xml"/><Relationship Id="rId8" Type="http://schemas.openxmlformats.org/officeDocument/2006/relationships/slideLayout" Target="../slideLayouts/slideLayout39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5.xml"/><Relationship Id="rId18" Type="http://schemas.openxmlformats.org/officeDocument/2006/relationships/slideLayout" Target="../slideLayouts/slideLayout80.xml"/><Relationship Id="rId26" Type="http://schemas.openxmlformats.org/officeDocument/2006/relationships/slideLayout" Target="../slideLayouts/slideLayout88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83.xml"/><Relationship Id="rId34" Type="http://schemas.openxmlformats.org/officeDocument/2006/relationships/slideLayout" Target="../slideLayouts/slideLayout96.xml"/><Relationship Id="rId7" Type="http://schemas.openxmlformats.org/officeDocument/2006/relationships/slideLayout" Target="../slideLayouts/slideLayout69.xml"/><Relationship Id="rId12" Type="http://schemas.openxmlformats.org/officeDocument/2006/relationships/slideLayout" Target="../slideLayouts/slideLayout74.xml"/><Relationship Id="rId17" Type="http://schemas.openxmlformats.org/officeDocument/2006/relationships/slideLayout" Target="../slideLayouts/slideLayout79.xml"/><Relationship Id="rId25" Type="http://schemas.openxmlformats.org/officeDocument/2006/relationships/slideLayout" Target="../slideLayouts/slideLayout87.xml"/><Relationship Id="rId33" Type="http://schemas.openxmlformats.org/officeDocument/2006/relationships/slideLayout" Target="../slideLayouts/slideLayout95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64.xml"/><Relationship Id="rId16" Type="http://schemas.openxmlformats.org/officeDocument/2006/relationships/slideLayout" Target="../slideLayouts/slideLayout78.xml"/><Relationship Id="rId20" Type="http://schemas.openxmlformats.org/officeDocument/2006/relationships/slideLayout" Target="../slideLayouts/slideLayout82.xml"/><Relationship Id="rId29" Type="http://schemas.openxmlformats.org/officeDocument/2006/relationships/slideLayout" Target="../slideLayouts/slideLayout91.xml"/><Relationship Id="rId1" Type="http://schemas.openxmlformats.org/officeDocument/2006/relationships/slideLayout" Target="../slideLayouts/slideLayout63.xml"/><Relationship Id="rId6" Type="http://schemas.openxmlformats.org/officeDocument/2006/relationships/slideLayout" Target="../slideLayouts/slideLayout68.xml"/><Relationship Id="rId11" Type="http://schemas.openxmlformats.org/officeDocument/2006/relationships/slideLayout" Target="../slideLayouts/slideLayout73.xml"/><Relationship Id="rId24" Type="http://schemas.openxmlformats.org/officeDocument/2006/relationships/slideLayout" Target="../slideLayouts/slideLayout86.xml"/><Relationship Id="rId32" Type="http://schemas.openxmlformats.org/officeDocument/2006/relationships/slideLayout" Target="../slideLayouts/slideLayout94.xml"/><Relationship Id="rId37" Type="http://schemas.openxmlformats.org/officeDocument/2006/relationships/theme" Target="../theme/theme3.xml"/><Relationship Id="rId5" Type="http://schemas.openxmlformats.org/officeDocument/2006/relationships/slideLayout" Target="../slideLayouts/slideLayout67.xml"/><Relationship Id="rId15" Type="http://schemas.openxmlformats.org/officeDocument/2006/relationships/slideLayout" Target="../slideLayouts/slideLayout77.xml"/><Relationship Id="rId23" Type="http://schemas.openxmlformats.org/officeDocument/2006/relationships/slideLayout" Target="../slideLayouts/slideLayout85.xml"/><Relationship Id="rId28" Type="http://schemas.openxmlformats.org/officeDocument/2006/relationships/slideLayout" Target="../slideLayouts/slideLayout90.xml"/><Relationship Id="rId36" Type="http://schemas.openxmlformats.org/officeDocument/2006/relationships/slideLayout" Target="../slideLayouts/slideLayout98.xml"/><Relationship Id="rId10" Type="http://schemas.openxmlformats.org/officeDocument/2006/relationships/slideLayout" Target="../slideLayouts/slideLayout72.xml"/><Relationship Id="rId19" Type="http://schemas.openxmlformats.org/officeDocument/2006/relationships/slideLayout" Target="../slideLayouts/slideLayout81.xml"/><Relationship Id="rId31" Type="http://schemas.openxmlformats.org/officeDocument/2006/relationships/slideLayout" Target="../slideLayouts/slideLayout93.xml"/><Relationship Id="rId4" Type="http://schemas.openxmlformats.org/officeDocument/2006/relationships/slideLayout" Target="../slideLayouts/slideLayout66.xml"/><Relationship Id="rId9" Type="http://schemas.openxmlformats.org/officeDocument/2006/relationships/slideLayout" Target="../slideLayouts/slideLayout71.xml"/><Relationship Id="rId14" Type="http://schemas.openxmlformats.org/officeDocument/2006/relationships/slideLayout" Target="../slideLayouts/slideLayout76.xml"/><Relationship Id="rId22" Type="http://schemas.openxmlformats.org/officeDocument/2006/relationships/slideLayout" Target="../slideLayouts/slideLayout84.xml"/><Relationship Id="rId27" Type="http://schemas.openxmlformats.org/officeDocument/2006/relationships/slideLayout" Target="../slideLayouts/slideLayout89.xml"/><Relationship Id="rId30" Type="http://schemas.openxmlformats.org/officeDocument/2006/relationships/slideLayout" Target="../slideLayouts/slideLayout92.xml"/><Relationship Id="rId35" Type="http://schemas.openxmlformats.org/officeDocument/2006/relationships/slideLayout" Target="../slideLayouts/slideLayout97.xml"/><Relationship Id="rId8" Type="http://schemas.openxmlformats.org/officeDocument/2006/relationships/slideLayout" Target="../slideLayouts/slideLayout70.xml"/><Relationship Id="rId3" Type="http://schemas.openxmlformats.org/officeDocument/2006/relationships/slideLayout" Target="../slideLayouts/slideLayout65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1.xml"/><Relationship Id="rId18" Type="http://schemas.openxmlformats.org/officeDocument/2006/relationships/slideLayout" Target="../slideLayouts/slideLayout116.xml"/><Relationship Id="rId26" Type="http://schemas.openxmlformats.org/officeDocument/2006/relationships/slideLayout" Target="../slideLayouts/slideLayout124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119.xml"/><Relationship Id="rId34" Type="http://schemas.openxmlformats.org/officeDocument/2006/relationships/slideLayout" Target="../slideLayouts/slideLayout132.xml"/><Relationship Id="rId7" Type="http://schemas.openxmlformats.org/officeDocument/2006/relationships/slideLayout" Target="../slideLayouts/slideLayout105.xml"/><Relationship Id="rId12" Type="http://schemas.openxmlformats.org/officeDocument/2006/relationships/slideLayout" Target="../slideLayouts/slideLayout110.xml"/><Relationship Id="rId17" Type="http://schemas.openxmlformats.org/officeDocument/2006/relationships/slideLayout" Target="../slideLayouts/slideLayout115.xml"/><Relationship Id="rId25" Type="http://schemas.openxmlformats.org/officeDocument/2006/relationships/slideLayout" Target="../slideLayouts/slideLayout123.xml"/><Relationship Id="rId33" Type="http://schemas.openxmlformats.org/officeDocument/2006/relationships/slideLayout" Target="../slideLayouts/slideLayout131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00.xml"/><Relationship Id="rId16" Type="http://schemas.openxmlformats.org/officeDocument/2006/relationships/slideLayout" Target="../slideLayouts/slideLayout114.xml"/><Relationship Id="rId20" Type="http://schemas.openxmlformats.org/officeDocument/2006/relationships/slideLayout" Target="../slideLayouts/slideLayout118.xml"/><Relationship Id="rId29" Type="http://schemas.openxmlformats.org/officeDocument/2006/relationships/slideLayout" Target="../slideLayouts/slideLayout127.xml"/><Relationship Id="rId1" Type="http://schemas.openxmlformats.org/officeDocument/2006/relationships/slideLayout" Target="../slideLayouts/slideLayout99.xml"/><Relationship Id="rId6" Type="http://schemas.openxmlformats.org/officeDocument/2006/relationships/slideLayout" Target="../slideLayouts/slideLayout104.xml"/><Relationship Id="rId11" Type="http://schemas.openxmlformats.org/officeDocument/2006/relationships/slideLayout" Target="../slideLayouts/slideLayout109.xml"/><Relationship Id="rId24" Type="http://schemas.openxmlformats.org/officeDocument/2006/relationships/slideLayout" Target="../slideLayouts/slideLayout122.xml"/><Relationship Id="rId32" Type="http://schemas.openxmlformats.org/officeDocument/2006/relationships/slideLayout" Target="../slideLayouts/slideLayout130.xml"/><Relationship Id="rId37" Type="http://schemas.openxmlformats.org/officeDocument/2006/relationships/theme" Target="../theme/theme4.xml"/><Relationship Id="rId5" Type="http://schemas.openxmlformats.org/officeDocument/2006/relationships/slideLayout" Target="../slideLayouts/slideLayout103.xml"/><Relationship Id="rId15" Type="http://schemas.openxmlformats.org/officeDocument/2006/relationships/slideLayout" Target="../slideLayouts/slideLayout113.xml"/><Relationship Id="rId23" Type="http://schemas.openxmlformats.org/officeDocument/2006/relationships/slideLayout" Target="../slideLayouts/slideLayout121.xml"/><Relationship Id="rId28" Type="http://schemas.openxmlformats.org/officeDocument/2006/relationships/slideLayout" Target="../slideLayouts/slideLayout126.xml"/><Relationship Id="rId36" Type="http://schemas.openxmlformats.org/officeDocument/2006/relationships/slideLayout" Target="../slideLayouts/slideLayout134.xml"/><Relationship Id="rId10" Type="http://schemas.openxmlformats.org/officeDocument/2006/relationships/slideLayout" Target="../slideLayouts/slideLayout108.xml"/><Relationship Id="rId19" Type="http://schemas.openxmlformats.org/officeDocument/2006/relationships/slideLayout" Target="../slideLayouts/slideLayout117.xml"/><Relationship Id="rId31" Type="http://schemas.openxmlformats.org/officeDocument/2006/relationships/slideLayout" Target="../slideLayouts/slideLayout129.xml"/><Relationship Id="rId4" Type="http://schemas.openxmlformats.org/officeDocument/2006/relationships/slideLayout" Target="../slideLayouts/slideLayout102.xml"/><Relationship Id="rId9" Type="http://schemas.openxmlformats.org/officeDocument/2006/relationships/slideLayout" Target="../slideLayouts/slideLayout107.xml"/><Relationship Id="rId14" Type="http://schemas.openxmlformats.org/officeDocument/2006/relationships/slideLayout" Target="../slideLayouts/slideLayout112.xml"/><Relationship Id="rId22" Type="http://schemas.openxmlformats.org/officeDocument/2006/relationships/slideLayout" Target="../slideLayouts/slideLayout120.xml"/><Relationship Id="rId27" Type="http://schemas.openxmlformats.org/officeDocument/2006/relationships/slideLayout" Target="../slideLayouts/slideLayout125.xml"/><Relationship Id="rId30" Type="http://schemas.openxmlformats.org/officeDocument/2006/relationships/slideLayout" Target="../slideLayouts/slideLayout128.xml"/><Relationship Id="rId35" Type="http://schemas.openxmlformats.org/officeDocument/2006/relationships/slideLayout" Target="../slideLayouts/slideLayout133.xml"/><Relationship Id="rId8" Type="http://schemas.openxmlformats.org/officeDocument/2006/relationships/slideLayout" Target="../slideLayouts/slideLayout106.xml"/><Relationship Id="rId3" Type="http://schemas.openxmlformats.org/officeDocument/2006/relationships/slideLayout" Target="../slideLayouts/slideLayout101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47.xml"/><Relationship Id="rId18" Type="http://schemas.openxmlformats.org/officeDocument/2006/relationships/slideLayout" Target="../slideLayouts/slideLayout152.xml"/><Relationship Id="rId26" Type="http://schemas.openxmlformats.org/officeDocument/2006/relationships/slideLayout" Target="../slideLayouts/slideLayout160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155.xml"/><Relationship Id="rId34" Type="http://schemas.openxmlformats.org/officeDocument/2006/relationships/slideLayout" Target="../slideLayouts/slideLayout168.xml"/><Relationship Id="rId7" Type="http://schemas.openxmlformats.org/officeDocument/2006/relationships/slideLayout" Target="../slideLayouts/slideLayout141.xml"/><Relationship Id="rId12" Type="http://schemas.openxmlformats.org/officeDocument/2006/relationships/slideLayout" Target="../slideLayouts/slideLayout146.xml"/><Relationship Id="rId17" Type="http://schemas.openxmlformats.org/officeDocument/2006/relationships/slideLayout" Target="../slideLayouts/slideLayout151.xml"/><Relationship Id="rId25" Type="http://schemas.openxmlformats.org/officeDocument/2006/relationships/slideLayout" Target="../slideLayouts/slideLayout159.xml"/><Relationship Id="rId33" Type="http://schemas.openxmlformats.org/officeDocument/2006/relationships/slideLayout" Target="../slideLayouts/slideLayout167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36.xml"/><Relationship Id="rId16" Type="http://schemas.openxmlformats.org/officeDocument/2006/relationships/slideLayout" Target="../slideLayouts/slideLayout150.xml"/><Relationship Id="rId20" Type="http://schemas.openxmlformats.org/officeDocument/2006/relationships/slideLayout" Target="../slideLayouts/slideLayout154.xml"/><Relationship Id="rId29" Type="http://schemas.openxmlformats.org/officeDocument/2006/relationships/slideLayout" Target="../slideLayouts/slideLayout163.xml"/><Relationship Id="rId1" Type="http://schemas.openxmlformats.org/officeDocument/2006/relationships/slideLayout" Target="../slideLayouts/slideLayout135.xml"/><Relationship Id="rId6" Type="http://schemas.openxmlformats.org/officeDocument/2006/relationships/slideLayout" Target="../slideLayouts/slideLayout140.xml"/><Relationship Id="rId11" Type="http://schemas.openxmlformats.org/officeDocument/2006/relationships/slideLayout" Target="../slideLayouts/slideLayout145.xml"/><Relationship Id="rId24" Type="http://schemas.openxmlformats.org/officeDocument/2006/relationships/slideLayout" Target="../slideLayouts/slideLayout158.xml"/><Relationship Id="rId32" Type="http://schemas.openxmlformats.org/officeDocument/2006/relationships/slideLayout" Target="../slideLayouts/slideLayout166.xml"/><Relationship Id="rId37" Type="http://schemas.openxmlformats.org/officeDocument/2006/relationships/theme" Target="../theme/theme5.xml"/><Relationship Id="rId5" Type="http://schemas.openxmlformats.org/officeDocument/2006/relationships/slideLayout" Target="../slideLayouts/slideLayout139.xml"/><Relationship Id="rId15" Type="http://schemas.openxmlformats.org/officeDocument/2006/relationships/slideLayout" Target="../slideLayouts/slideLayout149.xml"/><Relationship Id="rId23" Type="http://schemas.openxmlformats.org/officeDocument/2006/relationships/slideLayout" Target="../slideLayouts/slideLayout157.xml"/><Relationship Id="rId28" Type="http://schemas.openxmlformats.org/officeDocument/2006/relationships/slideLayout" Target="../slideLayouts/slideLayout162.xml"/><Relationship Id="rId36" Type="http://schemas.openxmlformats.org/officeDocument/2006/relationships/slideLayout" Target="../slideLayouts/slideLayout170.xml"/><Relationship Id="rId10" Type="http://schemas.openxmlformats.org/officeDocument/2006/relationships/slideLayout" Target="../slideLayouts/slideLayout144.xml"/><Relationship Id="rId19" Type="http://schemas.openxmlformats.org/officeDocument/2006/relationships/slideLayout" Target="../slideLayouts/slideLayout153.xml"/><Relationship Id="rId31" Type="http://schemas.openxmlformats.org/officeDocument/2006/relationships/slideLayout" Target="../slideLayouts/slideLayout165.xml"/><Relationship Id="rId4" Type="http://schemas.openxmlformats.org/officeDocument/2006/relationships/slideLayout" Target="../slideLayouts/slideLayout138.xml"/><Relationship Id="rId9" Type="http://schemas.openxmlformats.org/officeDocument/2006/relationships/slideLayout" Target="../slideLayouts/slideLayout143.xml"/><Relationship Id="rId14" Type="http://schemas.openxmlformats.org/officeDocument/2006/relationships/slideLayout" Target="../slideLayouts/slideLayout148.xml"/><Relationship Id="rId22" Type="http://schemas.openxmlformats.org/officeDocument/2006/relationships/slideLayout" Target="../slideLayouts/slideLayout156.xml"/><Relationship Id="rId27" Type="http://schemas.openxmlformats.org/officeDocument/2006/relationships/slideLayout" Target="../slideLayouts/slideLayout161.xml"/><Relationship Id="rId30" Type="http://schemas.openxmlformats.org/officeDocument/2006/relationships/slideLayout" Target="../slideLayouts/slideLayout164.xml"/><Relationship Id="rId35" Type="http://schemas.openxmlformats.org/officeDocument/2006/relationships/slideLayout" Target="../slideLayouts/slideLayout169.xml"/><Relationship Id="rId8" Type="http://schemas.openxmlformats.org/officeDocument/2006/relationships/slideLayout" Target="../slideLayouts/slideLayout142.xml"/><Relationship Id="rId3" Type="http://schemas.openxmlformats.org/officeDocument/2006/relationships/slideLayout" Target="../slideLayouts/slideLayout137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3.xml"/><Relationship Id="rId18" Type="http://schemas.openxmlformats.org/officeDocument/2006/relationships/slideLayout" Target="../slideLayouts/slideLayout188.xml"/><Relationship Id="rId26" Type="http://schemas.openxmlformats.org/officeDocument/2006/relationships/slideLayout" Target="../slideLayouts/slideLayout196.xml"/><Relationship Id="rId3" Type="http://schemas.openxmlformats.org/officeDocument/2006/relationships/slideLayout" Target="../slideLayouts/slideLayout173.xml"/><Relationship Id="rId21" Type="http://schemas.openxmlformats.org/officeDocument/2006/relationships/slideLayout" Target="../slideLayouts/slideLayout191.xml"/><Relationship Id="rId7" Type="http://schemas.openxmlformats.org/officeDocument/2006/relationships/slideLayout" Target="../slideLayouts/slideLayout177.xml"/><Relationship Id="rId12" Type="http://schemas.openxmlformats.org/officeDocument/2006/relationships/slideLayout" Target="../slideLayouts/slideLayout182.xml"/><Relationship Id="rId17" Type="http://schemas.openxmlformats.org/officeDocument/2006/relationships/slideLayout" Target="../slideLayouts/slideLayout187.xml"/><Relationship Id="rId25" Type="http://schemas.openxmlformats.org/officeDocument/2006/relationships/slideLayout" Target="../slideLayouts/slideLayout195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172.xml"/><Relationship Id="rId16" Type="http://schemas.openxmlformats.org/officeDocument/2006/relationships/slideLayout" Target="../slideLayouts/slideLayout186.xml"/><Relationship Id="rId20" Type="http://schemas.openxmlformats.org/officeDocument/2006/relationships/slideLayout" Target="../slideLayouts/slideLayout190.xml"/><Relationship Id="rId29" Type="http://schemas.openxmlformats.org/officeDocument/2006/relationships/slideLayout" Target="../slideLayouts/slideLayout199.xml"/><Relationship Id="rId1" Type="http://schemas.openxmlformats.org/officeDocument/2006/relationships/slideLayout" Target="../slideLayouts/slideLayout171.xml"/><Relationship Id="rId6" Type="http://schemas.openxmlformats.org/officeDocument/2006/relationships/slideLayout" Target="../slideLayouts/slideLayout176.xml"/><Relationship Id="rId11" Type="http://schemas.openxmlformats.org/officeDocument/2006/relationships/slideLayout" Target="../slideLayouts/slideLayout181.xml"/><Relationship Id="rId24" Type="http://schemas.openxmlformats.org/officeDocument/2006/relationships/slideLayout" Target="../slideLayouts/slideLayout19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175.xml"/><Relationship Id="rId15" Type="http://schemas.openxmlformats.org/officeDocument/2006/relationships/slideLayout" Target="../slideLayouts/slideLayout185.xml"/><Relationship Id="rId23" Type="http://schemas.openxmlformats.org/officeDocument/2006/relationships/slideLayout" Target="../slideLayouts/slideLayout193.xml"/><Relationship Id="rId28" Type="http://schemas.openxmlformats.org/officeDocument/2006/relationships/slideLayout" Target="../slideLayouts/slideLayout198.xml"/><Relationship Id="rId10" Type="http://schemas.openxmlformats.org/officeDocument/2006/relationships/slideLayout" Target="../slideLayouts/slideLayout180.xml"/><Relationship Id="rId19" Type="http://schemas.openxmlformats.org/officeDocument/2006/relationships/slideLayout" Target="../slideLayouts/slideLayout189.xml"/><Relationship Id="rId31" Type="http://schemas.openxmlformats.org/officeDocument/2006/relationships/theme" Target="../theme/theme6.xml"/><Relationship Id="rId4" Type="http://schemas.openxmlformats.org/officeDocument/2006/relationships/slideLayout" Target="../slideLayouts/slideLayout174.xml"/><Relationship Id="rId9" Type="http://schemas.openxmlformats.org/officeDocument/2006/relationships/slideLayout" Target="../slideLayouts/slideLayout179.xml"/><Relationship Id="rId14" Type="http://schemas.openxmlformats.org/officeDocument/2006/relationships/slideLayout" Target="../slideLayouts/slideLayout184.xml"/><Relationship Id="rId22" Type="http://schemas.openxmlformats.org/officeDocument/2006/relationships/slideLayout" Target="../slideLayouts/slideLayout192.xml"/><Relationship Id="rId27" Type="http://schemas.openxmlformats.org/officeDocument/2006/relationships/slideLayout" Target="../slideLayouts/slideLayout197.xml"/><Relationship Id="rId30" Type="http://schemas.openxmlformats.org/officeDocument/2006/relationships/slideLayout" Target="../slideLayouts/slideLayout200.xml"/><Relationship Id="rId8" Type="http://schemas.openxmlformats.org/officeDocument/2006/relationships/slideLayout" Target="../slideLayouts/slideLayout178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13.xml"/><Relationship Id="rId18" Type="http://schemas.openxmlformats.org/officeDocument/2006/relationships/slideLayout" Target="../slideLayouts/slideLayout218.xml"/><Relationship Id="rId26" Type="http://schemas.openxmlformats.org/officeDocument/2006/relationships/slideLayout" Target="../slideLayouts/slideLayout226.xml"/><Relationship Id="rId3" Type="http://schemas.openxmlformats.org/officeDocument/2006/relationships/slideLayout" Target="../slideLayouts/slideLayout203.xml"/><Relationship Id="rId21" Type="http://schemas.openxmlformats.org/officeDocument/2006/relationships/slideLayout" Target="../slideLayouts/slideLayout221.xml"/><Relationship Id="rId7" Type="http://schemas.openxmlformats.org/officeDocument/2006/relationships/slideLayout" Target="../slideLayouts/slideLayout207.xml"/><Relationship Id="rId12" Type="http://schemas.openxmlformats.org/officeDocument/2006/relationships/slideLayout" Target="../slideLayouts/slideLayout212.xml"/><Relationship Id="rId17" Type="http://schemas.openxmlformats.org/officeDocument/2006/relationships/slideLayout" Target="../slideLayouts/slideLayout217.xml"/><Relationship Id="rId25" Type="http://schemas.openxmlformats.org/officeDocument/2006/relationships/slideLayout" Target="../slideLayouts/slideLayout225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202.xml"/><Relationship Id="rId16" Type="http://schemas.openxmlformats.org/officeDocument/2006/relationships/slideLayout" Target="../slideLayouts/slideLayout216.xml"/><Relationship Id="rId20" Type="http://schemas.openxmlformats.org/officeDocument/2006/relationships/slideLayout" Target="../slideLayouts/slideLayout220.xml"/><Relationship Id="rId29" Type="http://schemas.openxmlformats.org/officeDocument/2006/relationships/slideLayout" Target="../slideLayouts/slideLayout229.xml"/><Relationship Id="rId1" Type="http://schemas.openxmlformats.org/officeDocument/2006/relationships/slideLayout" Target="../slideLayouts/slideLayout201.xml"/><Relationship Id="rId6" Type="http://schemas.openxmlformats.org/officeDocument/2006/relationships/slideLayout" Target="../slideLayouts/slideLayout206.xml"/><Relationship Id="rId11" Type="http://schemas.openxmlformats.org/officeDocument/2006/relationships/slideLayout" Target="../slideLayouts/slideLayout211.xml"/><Relationship Id="rId24" Type="http://schemas.openxmlformats.org/officeDocument/2006/relationships/slideLayout" Target="../slideLayouts/slideLayout22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205.xml"/><Relationship Id="rId15" Type="http://schemas.openxmlformats.org/officeDocument/2006/relationships/slideLayout" Target="../slideLayouts/slideLayout215.xml"/><Relationship Id="rId23" Type="http://schemas.openxmlformats.org/officeDocument/2006/relationships/slideLayout" Target="../slideLayouts/slideLayout223.xml"/><Relationship Id="rId28" Type="http://schemas.openxmlformats.org/officeDocument/2006/relationships/slideLayout" Target="../slideLayouts/slideLayout228.xml"/><Relationship Id="rId10" Type="http://schemas.openxmlformats.org/officeDocument/2006/relationships/slideLayout" Target="../slideLayouts/slideLayout210.xml"/><Relationship Id="rId19" Type="http://schemas.openxmlformats.org/officeDocument/2006/relationships/slideLayout" Target="../slideLayouts/slideLayout219.xml"/><Relationship Id="rId31" Type="http://schemas.openxmlformats.org/officeDocument/2006/relationships/theme" Target="../theme/theme7.xml"/><Relationship Id="rId4" Type="http://schemas.openxmlformats.org/officeDocument/2006/relationships/slideLayout" Target="../slideLayouts/slideLayout204.xml"/><Relationship Id="rId9" Type="http://schemas.openxmlformats.org/officeDocument/2006/relationships/slideLayout" Target="../slideLayouts/slideLayout209.xml"/><Relationship Id="rId14" Type="http://schemas.openxmlformats.org/officeDocument/2006/relationships/slideLayout" Target="../slideLayouts/slideLayout214.xml"/><Relationship Id="rId22" Type="http://schemas.openxmlformats.org/officeDocument/2006/relationships/slideLayout" Target="../slideLayouts/slideLayout222.xml"/><Relationship Id="rId27" Type="http://schemas.openxmlformats.org/officeDocument/2006/relationships/slideLayout" Target="../slideLayouts/slideLayout227.xml"/><Relationship Id="rId30" Type="http://schemas.openxmlformats.org/officeDocument/2006/relationships/slideLayout" Target="../slideLayouts/slideLayout230.xml"/><Relationship Id="rId8" Type="http://schemas.openxmlformats.org/officeDocument/2006/relationships/slideLayout" Target="../slideLayouts/slideLayout208.xml"/></Relationships>
</file>

<file path=ppt/slideMasters/_rels/slideMaster8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56.xml"/><Relationship Id="rId21" Type="http://schemas.openxmlformats.org/officeDocument/2006/relationships/slideLayout" Target="../slideLayouts/slideLayout251.xml"/><Relationship Id="rId42" Type="http://schemas.openxmlformats.org/officeDocument/2006/relationships/slideLayout" Target="../slideLayouts/slideLayout272.xml"/><Relationship Id="rId47" Type="http://schemas.openxmlformats.org/officeDocument/2006/relationships/slideLayout" Target="../slideLayouts/slideLayout277.xml"/><Relationship Id="rId63" Type="http://schemas.openxmlformats.org/officeDocument/2006/relationships/slideLayout" Target="../slideLayouts/slideLayout293.xml"/><Relationship Id="rId68" Type="http://schemas.openxmlformats.org/officeDocument/2006/relationships/slideLayout" Target="../slideLayouts/slideLayout298.xml"/><Relationship Id="rId16" Type="http://schemas.openxmlformats.org/officeDocument/2006/relationships/slideLayout" Target="../slideLayouts/slideLayout246.xml"/><Relationship Id="rId11" Type="http://schemas.openxmlformats.org/officeDocument/2006/relationships/slideLayout" Target="../slideLayouts/slideLayout241.xml"/><Relationship Id="rId24" Type="http://schemas.openxmlformats.org/officeDocument/2006/relationships/slideLayout" Target="../slideLayouts/slideLayout254.xml"/><Relationship Id="rId32" Type="http://schemas.openxmlformats.org/officeDocument/2006/relationships/slideLayout" Target="../slideLayouts/slideLayout262.xml"/><Relationship Id="rId37" Type="http://schemas.openxmlformats.org/officeDocument/2006/relationships/slideLayout" Target="../slideLayouts/slideLayout267.xml"/><Relationship Id="rId40" Type="http://schemas.openxmlformats.org/officeDocument/2006/relationships/slideLayout" Target="../slideLayouts/slideLayout270.xml"/><Relationship Id="rId45" Type="http://schemas.openxmlformats.org/officeDocument/2006/relationships/slideLayout" Target="../slideLayouts/slideLayout275.xml"/><Relationship Id="rId53" Type="http://schemas.openxmlformats.org/officeDocument/2006/relationships/slideLayout" Target="../slideLayouts/slideLayout283.xml"/><Relationship Id="rId58" Type="http://schemas.openxmlformats.org/officeDocument/2006/relationships/slideLayout" Target="../slideLayouts/slideLayout288.xml"/><Relationship Id="rId66" Type="http://schemas.openxmlformats.org/officeDocument/2006/relationships/slideLayout" Target="../slideLayouts/slideLayout296.xml"/><Relationship Id="rId74" Type="http://schemas.openxmlformats.org/officeDocument/2006/relationships/slideLayout" Target="../slideLayouts/slideLayout304.xml"/><Relationship Id="rId79" Type="http://schemas.openxmlformats.org/officeDocument/2006/relationships/theme" Target="../theme/theme8.xml"/><Relationship Id="rId5" Type="http://schemas.openxmlformats.org/officeDocument/2006/relationships/slideLayout" Target="../slideLayouts/slideLayout235.xml"/><Relationship Id="rId61" Type="http://schemas.openxmlformats.org/officeDocument/2006/relationships/slideLayout" Target="../slideLayouts/slideLayout291.xml"/><Relationship Id="rId19" Type="http://schemas.openxmlformats.org/officeDocument/2006/relationships/slideLayout" Target="../slideLayouts/slideLayout249.xml"/><Relationship Id="rId14" Type="http://schemas.openxmlformats.org/officeDocument/2006/relationships/slideLayout" Target="../slideLayouts/slideLayout244.xml"/><Relationship Id="rId22" Type="http://schemas.openxmlformats.org/officeDocument/2006/relationships/slideLayout" Target="../slideLayouts/slideLayout252.xml"/><Relationship Id="rId27" Type="http://schemas.openxmlformats.org/officeDocument/2006/relationships/slideLayout" Target="../slideLayouts/slideLayout257.xml"/><Relationship Id="rId30" Type="http://schemas.openxmlformats.org/officeDocument/2006/relationships/slideLayout" Target="../slideLayouts/slideLayout260.xml"/><Relationship Id="rId35" Type="http://schemas.openxmlformats.org/officeDocument/2006/relationships/slideLayout" Target="../slideLayouts/slideLayout265.xml"/><Relationship Id="rId43" Type="http://schemas.openxmlformats.org/officeDocument/2006/relationships/slideLayout" Target="../slideLayouts/slideLayout273.xml"/><Relationship Id="rId48" Type="http://schemas.openxmlformats.org/officeDocument/2006/relationships/slideLayout" Target="../slideLayouts/slideLayout278.xml"/><Relationship Id="rId56" Type="http://schemas.openxmlformats.org/officeDocument/2006/relationships/slideLayout" Target="../slideLayouts/slideLayout286.xml"/><Relationship Id="rId64" Type="http://schemas.openxmlformats.org/officeDocument/2006/relationships/slideLayout" Target="../slideLayouts/slideLayout294.xml"/><Relationship Id="rId69" Type="http://schemas.openxmlformats.org/officeDocument/2006/relationships/slideLayout" Target="../slideLayouts/slideLayout299.xml"/><Relationship Id="rId77" Type="http://schemas.openxmlformats.org/officeDocument/2006/relationships/slideLayout" Target="../slideLayouts/slideLayout307.xml"/><Relationship Id="rId8" Type="http://schemas.openxmlformats.org/officeDocument/2006/relationships/slideLayout" Target="../slideLayouts/slideLayout238.xml"/><Relationship Id="rId51" Type="http://schemas.openxmlformats.org/officeDocument/2006/relationships/slideLayout" Target="../slideLayouts/slideLayout281.xml"/><Relationship Id="rId72" Type="http://schemas.openxmlformats.org/officeDocument/2006/relationships/slideLayout" Target="../slideLayouts/slideLayout302.xml"/><Relationship Id="rId80" Type="http://schemas.openxmlformats.org/officeDocument/2006/relationships/image" Target="../media/image5.jpeg"/><Relationship Id="rId3" Type="http://schemas.openxmlformats.org/officeDocument/2006/relationships/slideLayout" Target="../slideLayouts/slideLayout233.xml"/><Relationship Id="rId12" Type="http://schemas.openxmlformats.org/officeDocument/2006/relationships/slideLayout" Target="../slideLayouts/slideLayout242.xml"/><Relationship Id="rId17" Type="http://schemas.openxmlformats.org/officeDocument/2006/relationships/slideLayout" Target="../slideLayouts/slideLayout247.xml"/><Relationship Id="rId25" Type="http://schemas.openxmlformats.org/officeDocument/2006/relationships/slideLayout" Target="../slideLayouts/slideLayout255.xml"/><Relationship Id="rId33" Type="http://schemas.openxmlformats.org/officeDocument/2006/relationships/slideLayout" Target="../slideLayouts/slideLayout263.xml"/><Relationship Id="rId38" Type="http://schemas.openxmlformats.org/officeDocument/2006/relationships/slideLayout" Target="../slideLayouts/slideLayout268.xml"/><Relationship Id="rId46" Type="http://schemas.openxmlformats.org/officeDocument/2006/relationships/slideLayout" Target="../slideLayouts/slideLayout276.xml"/><Relationship Id="rId59" Type="http://schemas.openxmlformats.org/officeDocument/2006/relationships/slideLayout" Target="../slideLayouts/slideLayout289.xml"/><Relationship Id="rId67" Type="http://schemas.openxmlformats.org/officeDocument/2006/relationships/slideLayout" Target="../slideLayouts/slideLayout297.xml"/><Relationship Id="rId20" Type="http://schemas.openxmlformats.org/officeDocument/2006/relationships/slideLayout" Target="../slideLayouts/slideLayout250.xml"/><Relationship Id="rId41" Type="http://schemas.openxmlformats.org/officeDocument/2006/relationships/slideLayout" Target="../slideLayouts/slideLayout271.xml"/><Relationship Id="rId54" Type="http://schemas.openxmlformats.org/officeDocument/2006/relationships/slideLayout" Target="../slideLayouts/slideLayout284.xml"/><Relationship Id="rId62" Type="http://schemas.openxmlformats.org/officeDocument/2006/relationships/slideLayout" Target="../slideLayouts/slideLayout292.xml"/><Relationship Id="rId70" Type="http://schemas.openxmlformats.org/officeDocument/2006/relationships/slideLayout" Target="../slideLayouts/slideLayout300.xml"/><Relationship Id="rId75" Type="http://schemas.openxmlformats.org/officeDocument/2006/relationships/slideLayout" Target="../slideLayouts/slideLayout305.xml"/><Relationship Id="rId1" Type="http://schemas.openxmlformats.org/officeDocument/2006/relationships/slideLayout" Target="../slideLayouts/slideLayout231.xml"/><Relationship Id="rId6" Type="http://schemas.openxmlformats.org/officeDocument/2006/relationships/slideLayout" Target="../slideLayouts/slideLayout236.xml"/><Relationship Id="rId15" Type="http://schemas.openxmlformats.org/officeDocument/2006/relationships/slideLayout" Target="../slideLayouts/slideLayout245.xml"/><Relationship Id="rId23" Type="http://schemas.openxmlformats.org/officeDocument/2006/relationships/slideLayout" Target="../slideLayouts/slideLayout253.xml"/><Relationship Id="rId28" Type="http://schemas.openxmlformats.org/officeDocument/2006/relationships/slideLayout" Target="../slideLayouts/slideLayout258.xml"/><Relationship Id="rId36" Type="http://schemas.openxmlformats.org/officeDocument/2006/relationships/slideLayout" Target="../slideLayouts/slideLayout266.xml"/><Relationship Id="rId49" Type="http://schemas.openxmlformats.org/officeDocument/2006/relationships/slideLayout" Target="../slideLayouts/slideLayout279.xml"/><Relationship Id="rId57" Type="http://schemas.openxmlformats.org/officeDocument/2006/relationships/slideLayout" Target="../slideLayouts/slideLayout287.xml"/><Relationship Id="rId10" Type="http://schemas.openxmlformats.org/officeDocument/2006/relationships/slideLayout" Target="../slideLayouts/slideLayout240.xml"/><Relationship Id="rId31" Type="http://schemas.openxmlformats.org/officeDocument/2006/relationships/slideLayout" Target="../slideLayouts/slideLayout261.xml"/><Relationship Id="rId44" Type="http://schemas.openxmlformats.org/officeDocument/2006/relationships/slideLayout" Target="../slideLayouts/slideLayout274.xml"/><Relationship Id="rId52" Type="http://schemas.openxmlformats.org/officeDocument/2006/relationships/slideLayout" Target="../slideLayouts/slideLayout282.xml"/><Relationship Id="rId60" Type="http://schemas.openxmlformats.org/officeDocument/2006/relationships/slideLayout" Target="../slideLayouts/slideLayout290.xml"/><Relationship Id="rId65" Type="http://schemas.openxmlformats.org/officeDocument/2006/relationships/slideLayout" Target="../slideLayouts/slideLayout295.xml"/><Relationship Id="rId73" Type="http://schemas.openxmlformats.org/officeDocument/2006/relationships/slideLayout" Target="../slideLayouts/slideLayout303.xml"/><Relationship Id="rId78" Type="http://schemas.openxmlformats.org/officeDocument/2006/relationships/slideLayout" Target="../slideLayouts/slideLayout308.xml"/><Relationship Id="rId4" Type="http://schemas.openxmlformats.org/officeDocument/2006/relationships/slideLayout" Target="../slideLayouts/slideLayout234.xml"/><Relationship Id="rId9" Type="http://schemas.openxmlformats.org/officeDocument/2006/relationships/slideLayout" Target="../slideLayouts/slideLayout239.xml"/><Relationship Id="rId13" Type="http://schemas.openxmlformats.org/officeDocument/2006/relationships/slideLayout" Target="../slideLayouts/slideLayout243.xml"/><Relationship Id="rId18" Type="http://schemas.openxmlformats.org/officeDocument/2006/relationships/slideLayout" Target="../slideLayouts/slideLayout248.xml"/><Relationship Id="rId39" Type="http://schemas.openxmlformats.org/officeDocument/2006/relationships/slideLayout" Target="../slideLayouts/slideLayout269.xml"/><Relationship Id="rId34" Type="http://schemas.openxmlformats.org/officeDocument/2006/relationships/slideLayout" Target="../slideLayouts/slideLayout264.xml"/><Relationship Id="rId50" Type="http://schemas.openxmlformats.org/officeDocument/2006/relationships/slideLayout" Target="../slideLayouts/slideLayout280.xml"/><Relationship Id="rId55" Type="http://schemas.openxmlformats.org/officeDocument/2006/relationships/slideLayout" Target="../slideLayouts/slideLayout285.xml"/><Relationship Id="rId76" Type="http://schemas.openxmlformats.org/officeDocument/2006/relationships/slideLayout" Target="../slideLayouts/slideLayout306.xml"/><Relationship Id="rId7" Type="http://schemas.openxmlformats.org/officeDocument/2006/relationships/slideLayout" Target="../slideLayouts/slideLayout237.xml"/><Relationship Id="rId71" Type="http://schemas.openxmlformats.org/officeDocument/2006/relationships/slideLayout" Target="../slideLayouts/slideLayout301.xml"/><Relationship Id="rId2" Type="http://schemas.openxmlformats.org/officeDocument/2006/relationships/slideLayout" Target="../slideLayouts/slideLayout232.xml"/><Relationship Id="rId29" Type="http://schemas.openxmlformats.org/officeDocument/2006/relationships/slideLayout" Target="../slideLayouts/slideLayout259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21.xml"/><Relationship Id="rId18" Type="http://schemas.openxmlformats.org/officeDocument/2006/relationships/slideLayout" Target="../slideLayouts/slideLayout326.xml"/><Relationship Id="rId26" Type="http://schemas.openxmlformats.org/officeDocument/2006/relationships/slideLayout" Target="../slideLayouts/slideLayout334.xml"/><Relationship Id="rId3" Type="http://schemas.openxmlformats.org/officeDocument/2006/relationships/slideLayout" Target="../slideLayouts/slideLayout311.xml"/><Relationship Id="rId21" Type="http://schemas.openxmlformats.org/officeDocument/2006/relationships/slideLayout" Target="../slideLayouts/slideLayout329.xml"/><Relationship Id="rId7" Type="http://schemas.openxmlformats.org/officeDocument/2006/relationships/slideLayout" Target="../slideLayouts/slideLayout315.xml"/><Relationship Id="rId12" Type="http://schemas.openxmlformats.org/officeDocument/2006/relationships/slideLayout" Target="../slideLayouts/slideLayout320.xml"/><Relationship Id="rId17" Type="http://schemas.openxmlformats.org/officeDocument/2006/relationships/slideLayout" Target="../slideLayouts/slideLayout325.xml"/><Relationship Id="rId25" Type="http://schemas.openxmlformats.org/officeDocument/2006/relationships/slideLayout" Target="../slideLayouts/slideLayout333.xml"/><Relationship Id="rId33" Type="http://schemas.openxmlformats.org/officeDocument/2006/relationships/image" Target="../media/image8.jpeg"/><Relationship Id="rId2" Type="http://schemas.openxmlformats.org/officeDocument/2006/relationships/slideLayout" Target="../slideLayouts/slideLayout310.xml"/><Relationship Id="rId16" Type="http://schemas.openxmlformats.org/officeDocument/2006/relationships/slideLayout" Target="../slideLayouts/slideLayout324.xml"/><Relationship Id="rId20" Type="http://schemas.openxmlformats.org/officeDocument/2006/relationships/slideLayout" Target="../slideLayouts/slideLayout328.xml"/><Relationship Id="rId29" Type="http://schemas.openxmlformats.org/officeDocument/2006/relationships/slideLayout" Target="../slideLayouts/slideLayout337.xml"/><Relationship Id="rId1" Type="http://schemas.openxmlformats.org/officeDocument/2006/relationships/slideLayout" Target="../slideLayouts/slideLayout309.xml"/><Relationship Id="rId6" Type="http://schemas.openxmlformats.org/officeDocument/2006/relationships/slideLayout" Target="../slideLayouts/slideLayout314.xml"/><Relationship Id="rId11" Type="http://schemas.openxmlformats.org/officeDocument/2006/relationships/slideLayout" Target="../slideLayouts/slideLayout319.xml"/><Relationship Id="rId24" Type="http://schemas.openxmlformats.org/officeDocument/2006/relationships/slideLayout" Target="../slideLayouts/slideLayout332.xml"/><Relationship Id="rId32" Type="http://schemas.openxmlformats.org/officeDocument/2006/relationships/theme" Target="../theme/theme9.xml"/><Relationship Id="rId5" Type="http://schemas.openxmlformats.org/officeDocument/2006/relationships/slideLayout" Target="../slideLayouts/slideLayout313.xml"/><Relationship Id="rId15" Type="http://schemas.openxmlformats.org/officeDocument/2006/relationships/slideLayout" Target="../slideLayouts/slideLayout323.xml"/><Relationship Id="rId23" Type="http://schemas.openxmlformats.org/officeDocument/2006/relationships/slideLayout" Target="../slideLayouts/slideLayout331.xml"/><Relationship Id="rId28" Type="http://schemas.openxmlformats.org/officeDocument/2006/relationships/slideLayout" Target="../slideLayouts/slideLayout336.xml"/><Relationship Id="rId10" Type="http://schemas.openxmlformats.org/officeDocument/2006/relationships/slideLayout" Target="../slideLayouts/slideLayout318.xml"/><Relationship Id="rId19" Type="http://schemas.openxmlformats.org/officeDocument/2006/relationships/slideLayout" Target="../slideLayouts/slideLayout327.xml"/><Relationship Id="rId31" Type="http://schemas.openxmlformats.org/officeDocument/2006/relationships/slideLayout" Target="../slideLayouts/slideLayout339.xml"/><Relationship Id="rId4" Type="http://schemas.openxmlformats.org/officeDocument/2006/relationships/slideLayout" Target="../slideLayouts/slideLayout312.xml"/><Relationship Id="rId9" Type="http://schemas.openxmlformats.org/officeDocument/2006/relationships/slideLayout" Target="../slideLayouts/slideLayout317.xml"/><Relationship Id="rId14" Type="http://schemas.openxmlformats.org/officeDocument/2006/relationships/slideLayout" Target="../slideLayouts/slideLayout322.xml"/><Relationship Id="rId22" Type="http://schemas.openxmlformats.org/officeDocument/2006/relationships/slideLayout" Target="../slideLayouts/slideLayout330.xml"/><Relationship Id="rId27" Type="http://schemas.openxmlformats.org/officeDocument/2006/relationships/slideLayout" Target="../slideLayouts/slideLayout335.xml"/><Relationship Id="rId30" Type="http://schemas.openxmlformats.org/officeDocument/2006/relationships/slideLayout" Target="../slideLayouts/slideLayout338.xml"/><Relationship Id="rId8" Type="http://schemas.openxmlformats.org/officeDocument/2006/relationships/slideLayout" Target="../slideLayouts/slideLayout3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áfico 4">
            <a:extLst>
              <a:ext uri="{FF2B5EF4-FFF2-40B4-BE49-F238E27FC236}">
                <a16:creationId xmlns:a16="http://schemas.microsoft.com/office/drawing/2014/main" id="{040B11DB-DCFA-4E44-BCE7-5C212491C6EC}"/>
              </a:ext>
            </a:extLst>
          </p:cNvPr>
          <p:cNvPicPr>
            <a:picLocks noChangeAspect="1"/>
          </p:cNvPicPr>
          <p:nvPr/>
        </p:nvPicPr>
        <p:blipFill>
          <a:blip r:embed="rId3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4724368" y="6776993"/>
            <a:ext cx="466169" cy="210831"/>
          </a:xfrm>
          <a:prstGeom prst="rect">
            <a:avLst/>
          </a:prstGeom>
        </p:spPr>
      </p:pic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453313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  <p:sldLayoutId id="2147483696" r:id="rId12"/>
    <p:sldLayoutId id="2147483697" r:id="rId13"/>
    <p:sldLayoutId id="2147483698" r:id="rId14"/>
    <p:sldLayoutId id="2147483699" r:id="rId15"/>
    <p:sldLayoutId id="2147483700" r:id="rId16"/>
    <p:sldLayoutId id="2147483701" r:id="rId17"/>
    <p:sldLayoutId id="2147483702" r:id="rId18"/>
    <p:sldLayoutId id="2147483703" r:id="rId19"/>
    <p:sldLayoutId id="2147483704" r:id="rId20"/>
    <p:sldLayoutId id="2147483705" r:id="rId21"/>
    <p:sldLayoutId id="2147483706" r:id="rId22"/>
    <p:sldLayoutId id="2147483707" r:id="rId23"/>
    <p:sldLayoutId id="2147483708" r:id="rId24"/>
    <p:sldLayoutId id="2147483709" r:id="rId25"/>
    <p:sldLayoutId id="2147483710" r:id="rId26"/>
    <p:sldLayoutId id="2147483711" r:id="rId27"/>
    <p:sldLayoutId id="2147483712" r:id="rId28"/>
    <p:sldLayoutId id="2147483713" r:id="rId29"/>
    <p:sldLayoutId id="2147483714" r:id="rId30"/>
    <p:sldLayoutId id="2147483715" r:id="rId31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BA0DA0BF-CF05-4C11-BF75-EAD077A76F82}"/>
              </a:ext>
            </a:extLst>
          </p:cNvPr>
          <p:cNvPicPr>
            <a:picLocks noChangeAspect="1"/>
          </p:cNvPicPr>
          <p:nvPr/>
        </p:nvPicPr>
        <p:blipFill>
          <a:blip r:embed="rId3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4724368" y="6776993"/>
            <a:ext cx="466169" cy="2108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98832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7" r:id="rId1"/>
    <p:sldLayoutId id="2147483718" r:id="rId2"/>
    <p:sldLayoutId id="2147483719" r:id="rId3"/>
    <p:sldLayoutId id="2147483720" r:id="rId4"/>
    <p:sldLayoutId id="2147483721" r:id="rId5"/>
    <p:sldLayoutId id="2147483722" r:id="rId6"/>
    <p:sldLayoutId id="2147483723" r:id="rId7"/>
    <p:sldLayoutId id="2147483724" r:id="rId8"/>
    <p:sldLayoutId id="2147483725" r:id="rId9"/>
    <p:sldLayoutId id="2147483726" r:id="rId10"/>
    <p:sldLayoutId id="2147483727" r:id="rId11"/>
    <p:sldLayoutId id="2147483728" r:id="rId12"/>
    <p:sldLayoutId id="2147483729" r:id="rId13"/>
    <p:sldLayoutId id="2147483730" r:id="rId14"/>
    <p:sldLayoutId id="2147483731" r:id="rId15"/>
    <p:sldLayoutId id="2147483732" r:id="rId16"/>
    <p:sldLayoutId id="2147483733" r:id="rId17"/>
    <p:sldLayoutId id="2147483734" r:id="rId18"/>
    <p:sldLayoutId id="2147483735" r:id="rId19"/>
    <p:sldLayoutId id="2147483736" r:id="rId20"/>
    <p:sldLayoutId id="2147483737" r:id="rId21"/>
    <p:sldLayoutId id="2147483738" r:id="rId22"/>
    <p:sldLayoutId id="2147483739" r:id="rId23"/>
    <p:sldLayoutId id="2147483740" r:id="rId24"/>
    <p:sldLayoutId id="2147483741" r:id="rId25"/>
    <p:sldLayoutId id="2147483742" r:id="rId26"/>
    <p:sldLayoutId id="2147483743" r:id="rId27"/>
    <p:sldLayoutId id="2147483744" r:id="rId28"/>
    <p:sldLayoutId id="2147483745" r:id="rId29"/>
    <p:sldLayoutId id="2147483746" r:id="rId30"/>
    <p:sldLayoutId id="2147483747" r:id="rId31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E78A2EA7-F0D5-4900-B1B2-1FA9531B243A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4724368" y="6776993"/>
            <a:ext cx="466169" cy="2108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64070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9" r:id="rId1"/>
    <p:sldLayoutId id="2147483750" r:id="rId2"/>
    <p:sldLayoutId id="2147483751" r:id="rId3"/>
    <p:sldLayoutId id="2147483752" r:id="rId4"/>
    <p:sldLayoutId id="2147483753" r:id="rId5"/>
    <p:sldLayoutId id="2147483754" r:id="rId6"/>
    <p:sldLayoutId id="2147483755" r:id="rId7"/>
    <p:sldLayoutId id="2147483756" r:id="rId8"/>
    <p:sldLayoutId id="2147483757" r:id="rId9"/>
    <p:sldLayoutId id="2147483758" r:id="rId10"/>
    <p:sldLayoutId id="2147483759" r:id="rId11"/>
    <p:sldLayoutId id="2147483760" r:id="rId12"/>
    <p:sldLayoutId id="2147483761" r:id="rId13"/>
    <p:sldLayoutId id="2147483762" r:id="rId14"/>
    <p:sldLayoutId id="2147483763" r:id="rId15"/>
    <p:sldLayoutId id="2147483764" r:id="rId16"/>
    <p:sldLayoutId id="2147483765" r:id="rId17"/>
    <p:sldLayoutId id="2147483766" r:id="rId18"/>
    <p:sldLayoutId id="2147483767" r:id="rId19"/>
    <p:sldLayoutId id="2147483768" r:id="rId20"/>
    <p:sldLayoutId id="2147483769" r:id="rId21"/>
    <p:sldLayoutId id="2147483770" r:id="rId22"/>
    <p:sldLayoutId id="2147483771" r:id="rId23"/>
    <p:sldLayoutId id="2147483772" r:id="rId24"/>
    <p:sldLayoutId id="2147483773" r:id="rId25"/>
    <p:sldLayoutId id="2147483774" r:id="rId26"/>
    <p:sldLayoutId id="2147483775" r:id="rId27"/>
    <p:sldLayoutId id="2147483776" r:id="rId28"/>
    <p:sldLayoutId id="2147483777" r:id="rId29"/>
    <p:sldLayoutId id="2147483778" r:id="rId30"/>
    <p:sldLayoutId id="2147483779" r:id="rId31"/>
    <p:sldLayoutId id="2147483780" r:id="rId32"/>
    <p:sldLayoutId id="2147483781" r:id="rId33"/>
    <p:sldLayoutId id="2147483782" r:id="rId34"/>
    <p:sldLayoutId id="2147483783" r:id="rId35"/>
    <p:sldLayoutId id="2147483784" r:id="rId36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6C21C345-CF93-43D0-803A-20B9C0E34030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4724368" y="6776993"/>
            <a:ext cx="466169" cy="2108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83766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6" r:id="rId1"/>
    <p:sldLayoutId id="2147483787" r:id="rId2"/>
    <p:sldLayoutId id="2147483788" r:id="rId3"/>
    <p:sldLayoutId id="2147483789" r:id="rId4"/>
    <p:sldLayoutId id="2147483790" r:id="rId5"/>
    <p:sldLayoutId id="2147483791" r:id="rId6"/>
    <p:sldLayoutId id="2147483792" r:id="rId7"/>
    <p:sldLayoutId id="2147483793" r:id="rId8"/>
    <p:sldLayoutId id="2147483794" r:id="rId9"/>
    <p:sldLayoutId id="2147483795" r:id="rId10"/>
    <p:sldLayoutId id="2147483796" r:id="rId11"/>
    <p:sldLayoutId id="2147483797" r:id="rId12"/>
    <p:sldLayoutId id="2147483798" r:id="rId13"/>
    <p:sldLayoutId id="2147483799" r:id="rId14"/>
    <p:sldLayoutId id="2147483800" r:id="rId15"/>
    <p:sldLayoutId id="2147483801" r:id="rId16"/>
    <p:sldLayoutId id="2147483802" r:id="rId17"/>
    <p:sldLayoutId id="2147483803" r:id="rId18"/>
    <p:sldLayoutId id="2147483804" r:id="rId19"/>
    <p:sldLayoutId id="2147483805" r:id="rId20"/>
    <p:sldLayoutId id="2147483806" r:id="rId21"/>
    <p:sldLayoutId id="2147483807" r:id="rId22"/>
    <p:sldLayoutId id="2147483808" r:id="rId23"/>
    <p:sldLayoutId id="2147483809" r:id="rId24"/>
    <p:sldLayoutId id="2147483810" r:id="rId25"/>
    <p:sldLayoutId id="2147483811" r:id="rId26"/>
    <p:sldLayoutId id="2147483812" r:id="rId27"/>
    <p:sldLayoutId id="2147483813" r:id="rId28"/>
    <p:sldLayoutId id="2147483814" r:id="rId29"/>
    <p:sldLayoutId id="2147483815" r:id="rId30"/>
    <p:sldLayoutId id="2147483816" r:id="rId31"/>
    <p:sldLayoutId id="2147483817" r:id="rId32"/>
    <p:sldLayoutId id="2147483818" r:id="rId33"/>
    <p:sldLayoutId id="2147483819" r:id="rId34"/>
    <p:sldLayoutId id="2147483820" r:id="rId35"/>
    <p:sldLayoutId id="2147483821" r:id="rId36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282F604E-1B80-4E2B-8C20-2A1E87709107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4724368" y="6776993"/>
            <a:ext cx="466169" cy="2108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04856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3" r:id="rId1"/>
    <p:sldLayoutId id="2147483824" r:id="rId2"/>
    <p:sldLayoutId id="2147483825" r:id="rId3"/>
    <p:sldLayoutId id="2147483826" r:id="rId4"/>
    <p:sldLayoutId id="2147483827" r:id="rId5"/>
    <p:sldLayoutId id="2147483828" r:id="rId6"/>
    <p:sldLayoutId id="2147483829" r:id="rId7"/>
    <p:sldLayoutId id="2147483830" r:id="rId8"/>
    <p:sldLayoutId id="2147483831" r:id="rId9"/>
    <p:sldLayoutId id="2147483832" r:id="rId10"/>
    <p:sldLayoutId id="2147483833" r:id="rId11"/>
    <p:sldLayoutId id="2147483834" r:id="rId12"/>
    <p:sldLayoutId id="2147483835" r:id="rId13"/>
    <p:sldLayoutId id="2147483836" r:id="rId14"/>
    <p:sldLayoutId id="2147483837" r:id="rId15"/>
    <p:sldLayoutId id="2147483838" r:id="rId16"/>
    <p:sldLayoutId id="2147483839" r:id="rId17"/>
    <p:sldLayoutId id="2147483840" r:id="rId18"/>
    <p:sldLayoutId id="2147483841" r:id="rId19"/>
    <p:sldLayoutId id="2147483842" r:id="rId20"/>
    <p:sldLayoutId id="2147483843" r:id="rId21"/>
    <p:sldLayoutId id="2147483844" r:id="rId22"/>
    <p:sldLayoutId id="2147483845" r:id="rId23"/>
    <p:sldLayoutId id="2147483846" r:id="rId24"/>
    <p:sldLayoutId id="2147483847" r:id="rId25"/>
    <p:sldLayoutId id="2147483848" r:id="rId26"/>
    <p:sldLayoutId id="2147483849" r:id="rId27"/>
    <p:sldLayoutId id="2147483850" r:id="rId28"/>
    <p:sldLayoutId id="2147483851" r:id="rId29"/>
    <p:sldLayoutId id="2147483852" r:id="rId30"/>
    <p:sldLayoutId id="2147483853" r:id="rId31"/>
    <p:sldLayoutId id="2147483854" r:id="rId32"/>
    <p:sldLayoutId id="2147483855" r:id="rId33"/>
    <p:sldLayoutId id="2147483856" r:id="rId34"/>
    <p:sldLayoutId id="2147483857" r:id="rId35"/>
    <p:sldLayoutId id="2147483858" r:id="rId36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24D7A22-F731-481B-B74A-B8C80D258284}"/>
              </a:ext>
            </a:extLst>
          </p:cNvPr>
          <p:cNvPicPr>
            <a:picLocks noChangeAspect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4724368" y="6776993"/>
            <a:ext cx="466169" cy="2108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13414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0" r:id="rId1"/>
    <p:sldLayoutId id="2147483861" r:id="rId2"/>
    <p:sldLayoutId id="2147483862" r:id="rId3"/>
    <p:sldLayoutId id="2147483863" r:id="rId4"/>
    <p:sldLayoutId id="2147483864" r:id="rId5"/>
    <p:sldLayoutId id="2147483865" r:id="rId6"/>
    <p:sldLayoutId id="2147483866" r:id="rId7"/>
    <p:sldLayoutId id="2147483867" r:id="rId8"/>
    <p:sldLayoutId id="2147483868" r:id="rId9"/>
    <p:sldLayoutId id="2147483869" r:id="rId10"/>
    <p:sldLayoutId id="2147483870" r:id="rId11"/>
    <p:sldLayoutId id="2147483871" r:id="rId12"/>
    <p:sldLayoutId id="2147483872" r:id="rId13"/>
    <p:sldLayoutId id="2147483873" r:id="rId14"/>
    <p:sldLayoutId id="2147483874" r:id="rId15"/>
    <p:sldLayoutId id="2147483875" r:id="rId16"/>
    <p:sldLayoutId id="2147483876" r:id="rId17"/>
    <p:sldLayoutId id="2147483877" r:id="rId18"/>
    <p:sldLayoutId id="2147483878" r:id="rId19"/>
    <p:sldLayoutId id="2147483879" r:id="rId20"/>
    <p:sldLayoutId id="2147483880" r:id="rId21"/>
    <p:sldLayoutId id="2147483881" r:id="rId22"/>
    <p:sldLayoutId id="2147483882" r:id="rId23"/>
    <p:sldLayoutId id="2147483883" r:id="rId24"/>
    <p:sldLayoutId id="2147483884" r:id="rId25"/>
    <p:sldLayoutId id="2147483885" r:id="rId26"/>
    <p:sldLayoutId id="2147483886" r:id="rId27"/>
    <p:sldLayoutId id="2147483887" r:id="rId28"/>
    <p:sldLayoutId id="2147483888" r:id="rId29"/>
    <p:sldLayoutId id="2147483889" r:id="rId30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6B61F50-B82E-46AF-BE9E-B5E74A9B7E05}"/>
              </a:ext>
            </a:extLst>
          </p:cNvPr>
          <p:cNvPicPr>
            <a:picLocks noChangeAspect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4724368" y="6776993"/>
            <a:ext cx="466169" cy="2108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06463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1" r:id="rId1"/>
    <p:sldLayoutId id="2147483892" r:id="rId2"/>
    <p:sldLayoutId id="2147483893" r:id="rId3"/>
    <p:sldLayoutId id="2147483894" r:id="rId4"/>
    <p:sldLayoutId id="2147483895" r:id="rId5"/>
    <p:sldLayoutId id="2147483896" r:id="rId6"/>
    <p:sldLayoutId id="2147483897" r:id="rId7"/>
    <p:sldLayoutId id="2147483898" r:id="rId8"/>
    <p:sldLayoutId id="2147483899" r:id="rId9"/>
    <p:sldLayoutId id="2147483900" r:id="rId10"/>
    <p:sldLayoutId id="2147483901" r:id="rId11"/>
    <p:sldLayoutId id="2147483902" r:id="rId12"/>
    <p:sldLayoutId id="2147483903" r:id="rId13"/>
    <p:sldLayoutId id="2147483904" r:id="rId14"/>
    <p:sldLayoutId id="2147483905" r:id="rId15"/>
    <p:sldLayoutId id="2147483906" r:id="rId16"/>
    <p:sldLayoutId id="2147483907" r:id="rId17"/>
    <p:sldLayoutId id="2147483908" r:id="rId18"/>
    <p:sldLayoutId id="2147483909" r:id="rId19"/>
    <p:sldLayoutId id="2147483910" r:id="rId20"/>
    <p:sldLayoutId id="2147483911" r:id="rId21"/>
    <p:sldLayoutId id="2147483912" r:id="rId22"/>
    <p:sldLayoutId id="2147483913" r:id="rId23"/>
    <p:sldLayoutId id="2147483914" r:id="rId24"/>
    <p:sldLayoutId id="2147483915" r:id="rId25"/>
    <p:sldLayoutId id="2147483916" r:id="rId26"/>
    <p:sldLayoutId id="2147483917" r:id="rId27"/>
    <p:sldLayoutId id="2147483918" r:id="rId28"/>
    <p:sldLayoutId id="2147483919" r:id="rId29"/>
    <p:sldLayoutId id="2147483920" r:id="rId30"/>
  </p:sldLayoutIdLst>
  <p:hf sldNum="0" hdr="0" ftr="0" dt="0"/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8" name="Imagen 7"/>
          <p:cNvPicPr>
            <a:picLocks noChangeAspect="1"/>
          </p:cNvPicPr>
          <p:nvPr/>
        </p:nvPicPr>
        <p:blipFill>
          <a:blip r:embed="rId8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71599" y="6746490"/>
            <a:ext cx="470332" cy="3036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3118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2" r:id="rId1"/>
    <p:sldLayoutId id="2147483923" r:id="rId2"/>
    <p:sldLayoutId id="2147483924" r:id="rId3"/>
    <p:sldLayoutId id="2147483925" r:id="rId4"/>
    <p:sldLayoutId id="2147483926" r:id="rId5"/>
    <p:sldLayoutId id="2147483927" r:id="rId6"/>
    <p:sldLayoutId id="2147483928" r:id="rId7"/>
    <p:sldLayoutId id="2147483929" r:id="rId8"/>
    <p:sldLayoutId id="2147483930" r:id="rId9"/>
    <p:sldLayoutId id="2147483931" r:id="rId10"/>
    <p:sldLayoutId id="2147483932" r:id="rId11"/>
    <p:sldLayoutId id="2147483933" r:id="rId12"/>
    <p:sldLayoutId id="2147483934" r:id="rId13"/>
    <p:sldLayoutId id="2147483935" r:id="rId14"/>
    <p:sldLayoutId id="2147483936" r:id="rId15"/>
    <p:sldLayoutId id="2147483937" r:id="rId16"/>
    <p:sldLayoutId id="2147483938" r:id="rId17"/>
    <p:sldLayoutId id="2147483939" r:id="rId18"/>
    <p:sldLayoutId id="2147483940" r:id="rId19"/>
    <p:sldLayoutId id="2147483941" r:id="rId20"/>
    <p:sldLayoutId id="2147483942" r:id="rId21"/>
    <p:sldLayoutId id="2147483943" r:id="rId22"/>
    <p:sldLayoutId id="2147483944" r:id="rId23"/>
    <p:sldLayoutId id="2147483945" r:id="rId24"/>
    <p:sldLayoutId id="2147483946" r:id="rId25"/>
    <p:sldLayoutId id="2147483947" r:id="rId26"/>
    <p:sldLayoutId id="2147483948" r:id="rId27"/>
    <p:sldLayoutId id="2147483949" r:id="rId28"/>
    <p:sldLayoutId id="2147483950" r:id="rId29"/>
    <p:sldLayoutId id="2147483951" r:id="rId30"/>
    <p:sldLayoutId id="2147483952" r:id="rId31"/>
    <p:sldLayoutId id="2147483953" r:id="rId32"/>
    <p:sldLayoutId id="2147483954" r:id="rId33"/>
    <p:sldLayoutId id="2147483955" r:id="rId34"/>
    <p:sldLayoutId id="2147483956" r:id="rId35"/>
    <p:sldLayoutId id="2147483957" r:id="rId36"/>
    <p:sldLayoutId id="2147483958" r:id="rId37"/>
    <p:sldLayoutId id="2147483959" r:id="rId38"/>
    <p:sldLayoutId id="2147483960" r:id="rId39"/>
    <p:sldLayoutId id="2147483961" r:id="rId40"/>
    <p:sldLayoutId id="2147483962" r:id="rId41"/>
    <p:sldLayoutId id="2147483963" r:id="rId42"/>
    <p:sldLayoutId id="2147483964" r:id="rId43"/>
    <p:sldLayoutId id="2147483965" r:id="rId44"/>
    <p:sldLayoutId id="2147483966" r:id="rId45"/>
    <p:sldLayoutId id="2147483967" r:id="rId46"/>
    <p:sldLayoutId id="2147483968" r:id="rId47"/>
    <p:sldLayoutId id="2147483969" r:id="rId48"/>
    <p:sldLayoutId id="2147483970" r:id="rId49"/>
    <p:sldLayoutId id="2147483971" r:id="rId50"/>
    <p:sldLayoutId id="2147483972" r:id="rId51"/>
    <p:sldLayoutId id="2147483973" r:id="rId52"/>
    <p:sldLayoutId id="2147483974" r:id="rId53"/>
    <p:sldLayoutId id="2147483975" r:id="rId54"/>
    <p:sldLayoutId id="2147483976" r:id="rId55"/>
    <p:sldLayoutId id="2147483977" r:id="rId56"/>
    <p:sldLayoutId id="2147483978" r:id="rId57"/>
    <p:sldLayoutId id="2147483979" r:id="rId58"/>
    <p:sldLayoutId id="2147483980" r:id="rId59"/>
    <p:sldLayoutId id="2147483981" r:id="rId60"/>
    <p:sldLayoutId id="2147483982" r:id="rId61"/>
    <p:sldLayoutId id="2147483983" r:id="rId62"/>
    <p:sldLayoutId id="2147483984" r:id="rId63"/>
    <p:sldLayoutId id="2147483985" r:id="rId64"/>
    <p:sldLayoutId id="2147483986" r:id="rId65"/>
    <p:sldLayoutId id="2147483987" r:id="rId66"/>
    <p:sldLayoutId id="2147483988" r:id="rId67"/>
    <p:sldLayoutId id="2147483989" r:id="rId68"/>
    <p:sldLayoutId id="2147483990" r:id="rId69"/>
    <p:sldLayoutId id="2147483991" r:id="rId70"/>
    <p:sldLayoutId id="2147483992" r:id="rId71"/>
    <p:sldLayoutId id="2147483993" r:id="rId72"/>
    <p:sldLayoutId id="2147483994" r:id="rId73"/>
    <p:sldLayoutId id="2147483995" r:id="rId74"/>
    <p:sldLayoutId id="2147483996" r:id="rId75"/>
    <p:sldLayoutId id="2147483997" r:id="rId76"/>
    <p:sldLayoutId id="2147483998" r:id="rId77"/>
    <p:sldLayoutId id="2147483999" r:id="rId78"/>
  </p:sldLayoutIdLst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258321" y="773259"/>
            <a:ext cx="5074879" cy="788259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258321" y="1870055"/>
            <a:ext cx="4595098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7" name="Imagen 6"/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01949" y="6746489"/>
            <a:ext cx="511009" cy="2413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91852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1" r:id="rId1"/>
    <p:sldLayoutId id="2147484002" r:id="rId2"/>
    <p:sldLayoutId id="2147484003" r:id="rId3"/>
    <p:sldLayoutId id="2147484004" r:id="rId4"/>
    <p:sldLayoutId id="2147484005" r:id="rId5"/>
    <p:sldLayoutId id="2147484006" r:id="rId6"/>
    <p:sldLayoutId id="2147484007" r:id="rId7"/>
    <p:sldLayoutId id="2147484008" r:id="rId8"/>
    <p:sldLayoutId id="2147484009" r:id="rId9"/>
    <p:sldLayoutId id="2147484010" r:id="rId10"/>
    <p:sldLayoutId id="2147484011" r:id="rId11"/>
    <p:sldLayoutId id="2147484012" r:id="rId12"/>
    <p:sldLayoutId id="2147484013" r:id="rId13"/>
    <p:sldLayoutId id="2147484014" r:id="rId14"/>
    <p:sldLayoutId id="2147484015" r:id="rId15"/>
    <p:sldLayoutId id="2147484016" r:id="rId16"/>
    <p:sldLayoutId id="2147484017" r:id="rId17"/>
    <p:sldLayoutId id="2147484018" r:id="rId18"/>
    <p:sldLayoutId id="2147484019" r:id="rId19"/>
    <p:sldLayoutId id="2147484020" r:id="rId20"/>
    <p:sldLayoutId id="2147484021" r:id="rId21"/>
    <p:sldLayoutId id="2147484022" r:id="rId22"/>
    <p:sldLayoutId id="2147484023" r:id="rId23"/>
    <p:sldLayoutId id="2147484024" r:id="rId24"/>
    <p:sldLayoutId id="2147484025" r:id="rId25"/>
    <p:sldLayoutId id="2147484026" r:id="rId26"/>
    <p:sldLayoutId id="2147484027" r:id="rId27"/>
    <p:sldLayoutId id="2147484028" r:id="rId28"/>
    <p:sldLayoutId id="2147484029" r:id="rId29"/>
    <p:sldLayoutId id="2147484030" r:id="rId30"/>
    <p:sldLayoutId id="2147484031" r:id="rId31"/>
  </p:sldLayoutIdLst>
  <p:transition/>
  <p:txStyles>
    <p:titleStyle>
      <a:lvl1pPr algn="l" defTabSz="399593" rtl="0" eaLnBrk="1" latinLnBrk="0" hangingPunct="1">
        <a:lnSpc>
          <a:spcPct val="90000"/>
        </a:lnSpc>
        <a:spcBef>
          <a:spcPct val="0"/>
        </a:spcBef>
        <a:buNone/>
        <a:defRPr lang="es-PE" sz="1748" kern="1200">
          <a:solidFill>
            <a:srgbClr val="009C49"/>
          </a:solidFill>
          <a:latin typeface="Verdana" panose="020B0604030504040204"/>
          <a:ea typeface="Verdana" charset="0"/>
          <a:cs typeface="Verdana" charset="0"/>
        </a:defRPr>
      </a:lvl1pPr>
    </p:titleStyle>
    <p:bodyStyle>
      <a:lvl1pPr marL="0" indent="-99898" algn="l" defTabSz="399593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lang="es-ES" sz="699" b="1" kern="1200" smtClean="0">
          <a:solidFill>
            <a:srgbClr val="009B45"/>
          </a:solidFill>
          <a:latin typeface="Verdana" panose="020B0604030504040204"/>
          <a:ea typeface="Verdana" charset="0"/>
          <a:cs typeface="Verdana" charset="0"/>
        </a:defRPr>
      </a:lvl1pPr>
      <a:lvl2pPr marL="299695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656" b="1" kern="1200" smtClean="0">
          <a:solidFill>
            <a:srgbClr val="F29414"/>
          </a:solidFill>
          <a:latin typeface="Verdana" panose="020B0604030504040204"/>
          <a:ea typeface="Verdana" charset="0"/>
          <a:cs typeface="Verdana" charset="0"/>
        </a:defRPr>
      </a:lvl2pPr>
      <a:lvl3pPr marL="499491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524" kern="1200" smtClean="0">
          <a:solidFill>
            <a:schemeClr val="tx1">
              <a:lumMod val="65000"/>
              <a:lumOff val="35000"/>
            </a:schemeClr>
          </a:solidFill>
          <a:latin typeface="Verdana" panose="020B0604030504040204"/>
          <a:ea typeface="Verdana" charset="0"/>
          <a:cs typeface="Verdana" charset="0"/>
        </a:defRPr>
      </a:lvl3pPr>
      <a:lvl4pPr marL="69928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lang="es-ES" sz="437" kern="120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899084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437" kern="1200">
          <a:solidFill>
            <a:srgbClr val="009B3A"/>
          </a:solidFill>
          <a:latin typeface="+mn-lt"/>
          <a:ea typeface="+mn-ea"/>
          <a:cs typeface="+mn-cs"/>
        </a:defRPr>
      </a:lvl5pPr>
      <a:lvl6pPr marL="1098880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298677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498473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698269" indent="-99898" algn="l" defTabSz="399593" rtl="0" eaLnBrk="1" latinLnBrk="0" hangingPunct="1">
        <a:lnSpc>
          <a:spcPct val="90000"/>
        </a:lnSpc>
        <a:spcBef>
          <a:spcPts val="219"/>
        </a:spcBef>
        <a:buFont typeface="Arial" panose="020B0604020202020204" pitchFamily="34" charset="0"/>
        <a:buChar char="•"/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1pPr>
      <a:lvl2pPr marL="19979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2pPr>
      <a:lvl3pPr marL="399593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3pPr>
      <a:lvl4pPr marL="599389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4pPr>
      <a:lvl5pPr marL="799186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5pPr>
      <a:lvl6pPr marL="998982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6pPr>
      <a:lvl7pPr marL="1198778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7pPr>
      <a:lvl8pPr marL="1398575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8pPr>
      <a:lvl9pPr marL="1598371" algn="l" defTabSz="399593" rtl="0" eaLnBrk="1" latinLnBrk="0" hangingPunct="1">
        <a:defRPr sz="78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6.png"/><Relationship Id="rId5" Type="http://schemas.openxmlformats.org/officeDocument/2006/relationships/image" Target="../media/image15.svg"/><Relationship Id="rId4" Type="http://schemas.openxmlformats.org/officeDocument/2006/relationships/image" Target="../media/image1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9.png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22.png"/><Relationship Id="rId5" Type="http://schemas.openxmlformats.org/officeDocument/2006/relationships/image" Target="../media/image21.svg"/><Relationship Id="rId4" Type="http://schemas.openxmlformats.org/officeDocument/2006/relationships/image" Target="../media/image2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10.png"/><Relationship Id="rId4" Type="http://schemas.openxmlformats.org/officeDocument/2006/relationships/image" Target="../media/image12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6.png"/><Relationship Id="rId5" Type="http://schemas.openxmlformats.org/officeDocument/2006/relationships/image" Target="../media/image15.svg"/><Relationship Id="rId4" Type="http://schemas.openxmlformats.org/officeDocument/2006/relationships/image" Target="../media/image14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9.png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22.png"/><Relationship Id="rId5" Type="http://schemas.openxmlformats.org/officeDocument/2006/relationships/image" Target="../media/image21.svg"/><Relationship Id="rId4" Type="http://schemas.openxmlformats.org/officeDocument/2006/relationships/image" Target="../media/image2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1"/>
            <a:ext cx="5327650" cy="719931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23" name="Imagen 22" descr="Logotipo&#10;&#10;Descripción generada automáticamente">
            <a:extLst>
              <a:ext uri="{FF2B5EF4-FFF2-40B4-BE49-F238E27FC236}">
                <a16:creationId xmlns:a16="http://schemas.microsoft.com/office/drawing/2014/main" id="{413A3CEF-6EBB-433D-8CF3-CAD70644C64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893" t="36511" r="13042" b="33379"/>
          <a:stretch/>
        </p:blipFill>
        <p:spPr>
          <a:xfrm>
            <a:off x="3251413" y="6467413"/>
            <a:ext cx="1796650" cy="493997"/>
          </a:xfrm>
          <a:prstGeom prst="rect">
            <a:avLst/>
          </a:prstGeom>
        </p:spPr>
      </p:pic>
      <p:pic>
        <p:nvPicPr>
          <p:cNvPr id="436" name="Imagen 435" descr="Imagen que contiene Interfaz de usuario gráfica&#10;&#10;Descripción generada automáticamente">
            <a:extLst>
              <a:ext uri="{FF2B5EF4-FFF2-40B4-BE49-F238E27FC236}">
                <a16:creationId xmlns:a16="http://schemas.microsoft.com/office/drawing/2014/main" id="{2DD38926-0CC9-D8A2-268D-75B420E72A8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7598" y="6401158"/>
            <a:ext cx="1773841" cy="549505"/>
          </a:xfrm>
          <a:prstGeom prst="rect">
            <a:avLst/>
          </a:prstGeom>
        </p:spPr>
      </p:pic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3" y="3233675"/>
            <a:ext cx="1909099" cy="3231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500" dirty="0">
                <a:solidFill>
                  <a:schemeClr val="bg1"/>
                </a:solidFill>
                <a:latin typeface="Univia Pro" panose="00000800000000000000" pitchFamily="2" charset="0"/>
                <a:ea typeface="Verdana"/>
              </a:rPr>
              <a:t>10 a.m. a 12 p.m.</a:t>
            </a:r>
            <a:endParaRPr lang="es-PE" sz="1500" dirty="0">
              <a:solidFill>
                <a:schemeClr val="bg1"/>
              </a:solidFill>
              <a:latin typeface="Univia Pro" panose="00000800000000000000" pitchFamily="2" charset="0"/>
              <a:ea typeface="Verdana" panose="020B0604030504040204" pitchFamily="34" charset="0"/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55127" y="2419826"/>
            <a:ext cx="471374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800" b="1" dirty="0">
                <a:solidFill>
                  <a:schemeClr val="accent5"/>
                </a:solidFill>
                <a:ea typeface="Verdana" panose="020B0604030504040204" pitchFamily="34" charset="0"/>
              </a:rPr>
              <a:t>[Nombre y apellidos de la persona]</a:t>
            </a: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16D5D7F6-1CEE-4823-C213-B3505A0185E6}"/>
              </a:ext>
            </a:extLst>
          </p:cNvPr>
          <p:cNvSpPr txBox="1"/>
          <p:nvPr/>
        </p:nvSpPr>
        <p:spPr>
          <a:xfrm>
            <a:off x="1016263" y="420961"/>
            <a:ext cx="407765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400" b="1" dirty="0">
                <a:solidFill>
                  <a:schemeClr val="accent1"/>
                </a:solidFill>
              </a:rPr>
              <a:t>Enviamos nuestras condolencias</a:t>
            </a:r>
            <a:endParaRPr lang="es-PE" sz="2400" b="1" dirty="0">
              <a:solidFill>
                <a:schemeClr val="accent1"/>
              </a:solidFill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0AD35136-A243-65F1-2284-468D90F6E15D}"/>
              </a:ext>
            </a:extLst>
          </p:cNvPr>
          <p:cNvSpPr txBox="1"/>
          <p:nvPr/>
        </p:nvSpPr>
        <p:spPr>
          <a:xfrm>
            <a:off x="255127" y="3687151"/>
            <a:ext cx="4701527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[Parentesco con el colaborador] de nuestro compañero de trabajo y amigo [Nombre del colaborador].</a:t>
            </a:r>
          </a:p>
          <a:p>
            <a:endParaRPr lang="es-ES" sz="1400" dirty="0"/>
          </a:p>
          <a:p>
            <a:r>
              <a:rPr lang="es-ES" sz="1400" dirty="0"/>
              <a:t>Rogamos a Dios por su eterno descanso y elevamos nuestras oraciones, deseando que la familia encuentre la fortaleza necesaria que los ayude a reponerse de esta irreparable pérdida.</a:t>
            </a:r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85EDE2B4-44C4-55AB-6B97-865E8CAE9CE8}"/>
              </a:ext>
            </a:extLst>
          </p:cNvPr>
          <p:cNvSpPr txBox="1"/>
          <p:nvPr/>
        </p:nvSpPr>
        <p:spPr>
          <a:xfrm>
            <a:off x="2734742" y="5799736"/>
            <a:ext cx="235917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s-ES" sz="1400" dirty="0"/>
              <a:t>[País], [día, mes, año]</a:t>
            </a:r>
            <a:endParaRPr lang="es-PE" sz="1400" dirty="0"/>
          </a:p>
        </p:txBody>
      </p:sp>
      <p:sp>
        <p:nvSpPr>
          <p:cNvPr id="12" name="CuadroTexto 11">
            <a:extLst>
              <a:ext uri="{FF2B5EF4-FFF2-40B4-BE49-F238E27FC236}">
                <a16:creationId xmlns:a16="http://schemas.microsoft.com/office/drawing/2014/main" id="{1D4BF58B-EA2D-A22E-4397-584E1E767008}"/>
              </a:ext>
            </a:extLst>
          </p:cNvPr>
          <p:cNvSpPr txBox="1"/>
          <p:nvPr/>
        </p:nvSpPr>
        <p:spPr>
          <a:xfrm>
            <a:off x="255127" y="1438871"/>
            <a:ext cx="470152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El equipo de [Nombre del área] de Ransa [Nombre de País], se adhiere al dolor que embarga la familia de quien en vida fue:</a:t>
            </a:r>
          </a:p>
        </p:txBody>
      </p:sp>
      <p:pic>
        <p:nvPicPr>
          <p:cNvPr id="18" name="Imagen 17">
            <a:extLst>
              <a:ext uri="{FF2B5EF4-FFF2-40B4-BE49-F238E27FC236}">
                <a16:creationId xmlns:a16="http://schemas.microsoft.com/office/drawing/2014/main" id="{4AC0BE2F-6F8F-5B9C-5812-C7D9315ECB5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5700" y="467589"/>
            <a:ext cx="738664" cy="7377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582742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1"/>
            <a:ext cx="5327650" cy="719931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2DCF762-F50B-DCCD-560E-B480359C2FA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747" t="30236" r="12718" b="41026"/>
          <a:stretch/>
        </p:blipFill>
        <p:spPr bwMode="auto">
          <a:xfrm>
            <a:off x="3342640" y="6386452"/>
            <a:ext cx="1633187" cy="4540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6" name="Imagen 435" descr="Imagen que contiene Interfaz de usuario gráfica&#10;&#10;Descripción generada automáticamente">
            <a:extLst>
              <a:ext uri="{FF2B5EF4-FFF2-40B4-BE49-F238E27FC236}">
                <a16:creationId xmlns:a16="http://schemas.microsoft.com/office/drawing/2014/main" id="{2DD38926-0CC9-D8A2-268D-75B420E72A8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7598" y="6401158"/>
            <a:ext cx="1773841" cy="549505"/>
          </a:xfrm>
          <a:prstGeom prst="rect">
            <a:avLst/>
          </a:prstGeom>
        </p:spPr>
      </p:pic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3" y="3233675"/>
            <a:ext cx="1909099" cy="3231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500" dirty="0">
                <a:solidFill>
                  <a:schemeClr val="bg1"/>
                </a:solidFill>
                <a:latin typeface="Univia Pro" panose="00000800000000000000" pitchFamily="2" charset="0"/>
                <a:ea typeface="Verdana"/>
              </a:rPr>
              <a:t>10 a.m. a 12 p.m.</a:t>
            </a:r>
            <a:endParaRPr lang="es-PE" sz="1500" dirty="0">
              <a:solidFill>
                <a:schemeClr val="bg1"/>
              </a:solidFill>
              <a:latin typeface="Univia Pro" panose="00000800000000000000" pitchFamily="2" charset="0"/>
              <a:ea typeface="Verdana" panose="020B0604030504040204" pitchFamily="34" charset="0"/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55127" y="2419826"/>
            <a:ext cx="471374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800" b="1" dirty="0">
                <a:solidFill>
                  <a:schemeClr val="accent5"/>
                </a:solidFill>
                <a:ea typeface="Verdana" panose="020B0604030504040204" pitchFamily="34" charset="0"/>
              </a:rPr>
              <a:t>[Nombre y apellidos de la persona]</a:t>
            </a: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16D5D7F6-1CEE-4823-C213-B3505A0185E6}"/>
              </a:ext>
            </a:extLst>
          </p:cNvPr>
          <p:cNvSpPr txBox="1"/>
          <p:nvPr/>
        </p:nvSpPr>
        <p:spPr>
          <a:xfrm>
            <a:off x="1016263" y="420961"/>
            <a:ext cx="407765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400" b="1" dirty="0">
                <a:solidFill>
                  <a:schemeClr val="accent1"/>
                </a:solidFill>
              </a:rPr>
              <a:t>Enviamos nuestras condolencias</a:t>
            </a:r>
            <a:endParaRPr lang="es-PE" sz="2400" b="1" dirty="0">
              <a:solidFill>
                <a:schemeClr val="accent1"/>
              </a:solidFill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0AD35136-A243-65F1-2284-468D90F6E15D}"/>
              </a:ext>
            </a:extLst>
          </p:cNvPr>
          <p:cNvSpPr txBox="1"/>
          <p:nvPr/>
        </p:nvSpPr>
        <p:spPr>
          <a:xfrm>
            <a:off x="255127" y="3687151"/>
            <a:ext cx="4701527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[Parentesco con el colaborador] de nuestro compañero de trabajo y amigo [Nombre del colaborador].</a:t>
            </a:r>
          </a:p>
          <a:p>
            <a:endParaRPr lang="es-ES" sz="1400" dirty="0"/>
          </a:p>
          <a:p>
            <a:r>
              <a:rPr lang="es-ES" sz="1400" dirty="0"/>
              <a:t>Rogamos a Dios por su eterno descanso y elevamos nuestras oraciones, deseando que la familia encuentre la fortaleza necesaria que los ayude a reponerse de esta irreparable pérdida.</a:t>
            </a:r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85EDE2B4-44C4-55AB-6B97-865E8CAE9CE8}"/>
              </a:ext>
            </a:extLst>
          </p:cNvPr>
          <p:cNvSpPr txBox="1"/>
          <p:nvPr/>
        </p:nvSpPr>
        <p:spPr>
          <a:xfrm>
            <a:off x="2734742" y="5799736"/>
            <a:ext cx="235917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s-ES" sz="1400" dirty="0"/>
              <a:t>[País], [día, mes, año]</a:t>
            </a:r>
            <a:endParaRPr lang="es-PE" sz="1400" dirty="0"/>
          </a:p>
        </p:txBody>
      </p:sp>
      <p:sp>
        <p:nvSpPr>
          <p:cNvPr id="12" name="CuadroTexto 11">
            <a:extLst>
              <a:ext uri="{FF2B5EF4-FFF2-40B4-BE49-F238E27FC236}">
                <a16:creationId xmlns:a16="http://schemas.microsoft.com/office/drawing/2014/main" id="{1D4BF58B-EA2D-A22E-4397-584E1E767008}"/>
              </a:ext>
            </a:extLst>
          </p:cNvPr>
          <p:cNvSpPr txBox="1"/>
          <p:nvPr/>
        </p:nvSpPr>
        <p:spPr>
          <a:xfrm>
            <a:off x="255127" y="1438871"/>
            <a:ext cx="470152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El equipo de [Nombre del área] de Ransa [Nombre de País], se adhiere al dolor que embarga la familia de quien en vida fue:</a:t>
            </a:r>
          </a:p>
        </p:txBody>
      </p:sp>
      <p:pic>
        <p:nvPicPr>
          <p:cNvPr id="18" name="Imagen 17">
            <a:extLst>
              <a:ext uri="{FF2B5EF4-FFF2-40B4-BE49-F238E27FC236}">
                <a16:creationId xmlns:a16="http://schemas.microsoft.com/office/drawing/2014/main" id="{4AC0BE2F-6F8F-5B9C-5812-C7D9315ECB5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5700" y="467589"/>
            <a:ext cx="738664" cy="7377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900619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1"/>
            <a:ext cx="5327650" cy="719931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3" y="3233675"/>
            <a:ext cx="1909099" cy="3231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500" dirty="0">
                <a:solidFill>
                  <a:schemeClr val="bg1"/>
                </a:solidFill>
                <a:latin typeface="Univia Pro" panose="00000800000000000000" pitchFamily="2" charset="0"/>
                <a:ea typeface="Verdana"/>
              </a:rPr>
              <a:t>10 a.m. a 12 p.m.</a:t>
            </a:r>
            <a:endParaRPr lang="es-PE" sz="1500" dirty="0">
              <a:solidFill>
                <a:schemeClr val="bg1"/>
              </a:solidFill>
              <a:latin typeface="Univia Pro" panose="00000800000000000000" pitchFamily="2" charset="0"/>
              <a:ea typeface="Verdana" panose="020B0604030504040204" pitchFamily="34" charset="0"/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55127" y="2419826"/>
            <a:ext cx="471374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800" b="1" dirty="0">
                <a:solidFill>
                  <a:srgbClr val="D50032"/>
                </a:solidFill>
                <a:ea typeface="Verdana" panose="020B0604030504040204" pitchFamily="34" charset="0"/>
              </a:rPr>
              <a:t>[Nombre y apellidos de la persona]</a:t>
            </a: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16D5D7F6-1CEE-4823-C213-B3505A0185E6}"/>
              </a:ext>
            </a:extLst>
          </p:cNvPr>
          <p:cNvSpPr txBox="1"/>
          <p:nvPr/>
        </p:nvSpPr>
        <p:spPr>
          <a:xfrm>
            <a:off x="1016263" y="420961"/>
            <a:ext cx="407765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400" b="1" dirty="0">
                <a:solidFill>
                  <a:srgbClr val="293171"/>
                </a:solidFill>
              </a:rPr>
              <a:t>Enviamos nuestras condolencias</a:t>
            </a:r>
            <a:endParaRPr lang="es-PE" sz="2400" b="1" dirty="0">
              <a:solidFill>
                <a:srgbClr val="293171"/>
              </a:solidFill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0AD35136-A243-65F1-2284-468D90F6E15D}"/>
              </a:ext>
            </a:extLst>
          </p:cNvPr>
          <p:cNvSpPr txBox="1"/>
          <p:nvPr/>
        </p:nvSpPr>
        <p:spPr>
          <a:xfrm>
            <a:off x="255127" y="3687151"/>
            <a:ext cx="4701527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[Parentesco con el colaborador] de nuestro compañero de trabajo y amigo [Nombre del colaborador].</a:t>
            </a:r>
          </a:p>
          <a:p>
            <a:endParaRPr lang="es-ES" sz="1400" dirty="0"/>
          </a:p>
          <a:p>
            <a:r>
              <a:rPr lang="es-ES" sz="1400" dirty="0"/>
              <a:t>Rogamos a Dios por su eterno descanso y elevamos nuestras oraciones, deseando que la familia encuentre la fortaleza necesaria que los ayude a reponerse de esta irreparable pérdida.</a:t>
            </a:r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85EDE2B4-44C4-55AB-6B97-865E8CAE9CE8}"/>
              </a:ext>
            </a:extLst>
          </p:cNvPr>
          <p:cNvSpPr txBox="1"/>
          <p:nvPr/>
        </p:nvSpPr>
        <p:spPr>
          <a:xfrm>
            <a:off x="2734742" y="5799736"/>
            <a:ext cx="235917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s-ES" sz="1400" dirty="0"/>
              <a:t>[País], [día, mes, año]</a:t>
            </a:r>
            <a:endParaRPr lang="es-PE" sz="1400" dirty="0"/>
          </a:p>
        </p:txBody>
      </p:sp>
      <p:sp>
        <p:nvSpPr>
          <p:cNvPr id="12" name="CuadroTexto 11">
            <a:extLst>
              <a:ext uri="{FF2B5EF4-FFF2-40B4-BE49-F238E27FC236}">
                <a16:creationId xmlns:a16="http://schemas.microsoft.com/office/drawing/2014/main" id="{1D4BF58B-EA2D-A22E-4397-584E1E767008}"/>
              </a:ext>
            </a:extLst>
          </p:cNvPr>
          <p:cNvSpPr txBox="1"/>
          <p:nvPr/>
        </p:nvSpPr>
        <p:spPr>
          <a:xfrm>
            <a:off x="255127" y="1438871"/>
            <a:ext cx="470152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El equipo de [Nombre del área] de Ransa [Nombre de País], se adhiere al dolor que embarga la familia de quien en vida fue:</a:t>
            </a:r>
          </a:p>
        </p:txBody>
      </p:sp>
      <p:pic>
        <p:nvPicPr>
          <p:cNvPr id="18" name="Imagen 17">
            <a:extLst>
              <a:ext uri="{FF2B5EF4-FFF2-40B4-BE49-F238E27FC236}">
                <a16:creationId xmlns:a16="http://schemas.microsoft.com/office/drawing/2014/main" id="{4AC0BE2F-6F8F-5B9C-5812-C7D9315ECB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5700" y="467589"/>
            <a:ext cx="738664" cy="737740"/>
          </a:xfrm>
          <a:prstGeom prst="rect">
            <a:avLst/>
          </a:prstGeom>
        </p:spPr>
      </p:pic>
      <p:pic>
        <p:nvPicPr>
          <p:cNvPr id="5" name="Gráfico 4">
            <a:extLst>
              <a:ext uri="{FF2B5EF4-FFF2-40B4-BE49-F238E27FC236}">
                <a16:creationId xmlns:a16="http://schemas.microsoft.com/office/drawing/2014/main" id="{5109185B-6059-DBEF-B8EA-F0910CDAF8C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55127" y="6420852"/>
            <a:ext cx="1602000" cy="581618"/>
          </a:xfrm>
          <a:prstGeom prst="rect">
            <a:avLst/>
          </a:prstGeom>
        </p:spPr>
      </p:pic>
      <p:pic>
        <p:nvPicPr>
          <p:cNvPr id="9" name="Imagen 8" descr="Texto&#10;&#10;Descripción generada automáticamente con confianza baja">
            <a:extLst>
              <a:ext uri="{FF2B5EF4-FFF2-40B4-BE49-F238E27FC236}">
                <a16:creationId xmlns:a16="http://schemas.microsoft.com/office/drawing/2014/main" id="{5A8368B6-41E6-1C2F-31EB-F35E55C8DF9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20" t="32769" r="10507" b="35293"/>
          <a:stretch/>
        </p:blipFill>
        <p:spPr>
          <a:xfrm>
            <a:off x="3614246" y="6510049"/>
            <a:ext cx="1354629" cy="4032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541437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1"/>
            <a:ext cx="5327650" cy="719931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3" y="3233675"/>
            <a:ext cx="1909099" cy="3231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500" dirty="0">
                <a:solidFill>
                  <a:schemeClr val="bg1"/>
                </a:solidFill>
                <a:latin typeface="Univia Pro" panose="00000800000000000000" pitchFamily="2" charset="0"/>
                <a:ea typeface="Verdana"/>
              </a:rPr>
              <a:t>10 a.m. a 12 p.m.</a:t>
            </a:r>
            <a:endParaRPr lang="es-PE" sz="1500" dirty="0">
              <a:solidFill>
                <a:schemeClr val="bg1"/>
              </a:solidFill>
              <a:latin typeface="Univia Pro" panose="00000800000000000000" pitchFamily="2" charset="0"/>
              <a:ea typeface="Verdana" panose="020B0604030504040204" pitchFamily="34" charset="0"/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55127" y="2419826"/>
            <a:ext cx="471374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800" b="1" dirty="0">
                <a:solidFill>
                  <a:srgbClr val="E3161C"/>
                </a:solidFill>
                <a:ea typeface="Verdana" panose="020B0604030504040204" pitchFamily="34" charset="0"/>
              </a:rPr>
              <a:t>[Nombre y apellidos de la persona]</a:t>
            </a: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16D5D7F6-1CEE-4823-C213-B3505A0185E6}"/>
              </a:ext>
            </a:extLst>
          </p:cNvPr>
          <p:cNvSpPr txBox="1"/>
          <p:nvPr/>
        </p:nvSpPr>
        <p:spPr>
          <a:xfrm>
            <a:off x="1016263" y="420961"/>
            <a:ext cx="407765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400" b="1" dirty="0">
                <a:solidFill>
                  <a:schemeClr val="tx1">
                    <a:lumMod val="50000"/>
                  </a:schemeClr>
                </a:solidFill>
              </a:rPr>
              <a:t>Enviamos nuestras condolencias</a:t>
            </a:r>
            <a:endParaRPr lang="es-PE" sz="2400" b="1" dirty="0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0AD35136-A243-65F1-2284-468D90F6E15D}"/>
              </a:ext>
            </a:extLst>
          </p:cNvPr>
          <p:cNvSpPr txBox="1"/>
          <p:nvPr/>
        </p:nvSpPr>
        <p:spPr>
          <a:xfrm>
            <a:off x="255127" y="3687151"/>
            <a:ext cx="4701527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[Parentesco con el colaborador] de nuestro compañero de trabajo y amigo [Nombre del colaborador].</a:t>
            </a:r>
          </a:p>
          <a:p>
            <a:endParaRPr lang="es-ES" sz="1400" dirty="0"/>
          </a:p>
          <a:p>
            <a:r>
              <a:rPr lang="es-ES" sz="1400" dirty="0"/>
              <a:t>Rogamos a Dios por su eterno descanso y elevamos nuestras oraciones, deseando que la familia encuentre la fortaleza necesaria que los ayude a reponerse de esta irreparable pérdida.</a:t>
            </a:r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85EDE2B4-44C4-55AB-6B97-865E8CAE9CE8}"/>
              </a:ext>
            </a:extLst>
          </p:cNvPr>
          <p:cNvSpPr txBox="1"/>
          <p:nvPr/>
        </p:nvSpPr>
        <p:spPr>
          <a:xfrm>
            <a:off x="2734742" y="5799736"/>
            <a:ext cx="235917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s-ES" sz="1400" dirty="0"/>
              <a:t>[País], [día, mes, año]</a:t>
            </a:r>
            <a:endParaRPr lang="es-PE" sz="1400" dirty="0"/>
          </a:p>
        </p:txBody>
      </p:sp>
      <p:sp>
        <p:nvSpPr>
          <p:cNvPr id="12" name="CuadroTexto 11">
            <a:extLst>
              <a:ext uri="{FF2B5EF4-FFF2-40B4-BE49-F238E27FC236}">
                <a16:creationId xmlns:a16="http://schemas.microsoft.com/office/drawing/2014/main" id="{1D4BF58B-EA2D-A22E-4397-584E1E767008}"/>
              </a:ext>
            </a:extLst>
          </p:cNvPr>
          <p:cNvSpPr txBox="1"/>
          <p:nvPr/>
        </p:nvSpPr>
        <p:spPr>
          <a:xfrm>
            <a:off x="255127" y="1438871"/>
            <a:ext cx="470152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El equipo de [Nombre del área] de Ransa [Nombre de País], se adhiere al dolor que embarga la familia de quien en vida fue:</a:t>
            </a:r>
          </a:p>
        </p:txBody>
      </p:sp>
      <p:pic>
        <p:nvPicPr>
          <p:cNvPr id="18" name="Imagen 17">
            <a:extLst>
              <a:ext uri="{FF2B5EF4-FFF2-40B4-BE49-F238E27FC236}">
                <a16:creationId xmlns:a16="http://schemas.microsoft.com/office/drawing/2014/main" id="{4AC0BE2F-6F8F-5B9C-5812-C7D9315ECB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5700" y="467589"/>
            <a:ext cx="738664" cy="737740"/>
          </a:xfrm>
          <a:prstGeom prst="rect">
            <a:avLst/>
          </a:prstGeom>
        </p:spPr>
      </p:pic>
      <p:pic>
        <p:nvPicPr>
          <p:cNvPr id="3" name="Gráfico 2">
            <a:extLst>
              <a:ext uri="{FF2B5EF4-FFF2-40B4-BE49-F238E27FC236}">
                <a16:creationId xmlns:a16="http://schemas.microsoft.com/office/drawing/2014/main" id="{9644F366-6D94-58D8-FB6B-FA35C051DC5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55127" y="6382434"/>
            <a:ext cx="1602000" cy="581618"/>
          </a:xfrm>
          <a:prstGeom prst="rect">
            <a:avLst/>
          </a:prstGeom>
        </p:spPr>
      </p:pic>
      <p:pic>
        <p:nvPicPr>
          <p:cNvPr id="4" name="Picture 2">
            <a:extLst>
              <a:ext uri="{FF2B5EF4-FFF2-40B4-BE49-F238E27FC236}">
                <a16:creationId xmlns:a16="http://schemas.microsoft.com/office/drawing/2014/main" id="{4F1E7369-E711-90F0-76F7-E1DF849E29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840" t="14266" r="27590" b="14650"/>
          <a:stretch/>
        </p:blipFill>
        <p:spPr bwMode="auto">
          <a:xfrm>
            <a:off x="4518660" y="6417002"/>
            <a:ext cx="437994" cy="51248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0598029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1"/>
            <a:ext cx="5327650" cy="719931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3" y="3233675"/>
            <a:ext cx="1909099" cy="3231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500" dirty="0">
                <a:solidFill>
                  <a:schemeClr val="bg1"/>
                </a:solidFill>
                <a:latin typeface="Univia Pro" panose="00000800000000000000" pitchFamily="2" charset="0"/>
                <a:ea typeface="Verdana"/>
              </a:rPr>
              <a:t>10 a.m. a 12 p.m.</a:t>
            </a:r>
            <a:endParaRPr lang="es-PE" sz="1500" dirty="0">
              <a:solidFill>
                <a:schemeClr val="bg1"/>
              </a:solidFill>
              <a:latin typeface="Univia Pro" panose="00000800000000000000" pitchFamily="2" charset="0"/>
              <a:ea typeface="Verdana" panose="020B0604030504040204" pitchFamily="34" charset="0"/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55127" y="2419826"/>
            <a:ext cx="471374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800" b="1" dirty="0">
                <a:solidFill>
                  <a:srgbClr val="008A22"/>
                </a:solidFill>
                <a:ea typeface="Verdana" panose="020B0604030504040204" pitchFamily="34" charset="0"/>
              </a:rPr>
              <a:t>[Nombre y apellidos de la persona]</a:t>
            </a: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16D5D7F6-1CEE-4823-C213-B3505A0185E6}"/>
              </a:ext>
            </a:extLst>
          </p:cNvPr>
          <p:cNvSpPr txBox="1"/>
          <p:nvPr/>
        </p:nvSpPr>
        <p:spPr>
          <a:xfrm>
            <a:off x="1016263" y="420961"/>
            <a:ext cx="407765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400" b="1" dirty="0">
                <a:solidFill>
                  <a:srgbClr val="EC7126"/>
                </a:solidFill>
              </a:rPr>
              <a:t>Enviamos nuestras condolencias</a:t>
            </a:r>
            <a:endParaRPr lang="es-PE" sz="2400" b="1" dirty="0">
              <a:solidFill>
                <a:srgbClr val="EC7126"/>
              </a:solidFill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0AD35136-A243-65F1-2284-468D90F6E15D}"/>
              </a:ext>
            </a:extLst>
          </p:cNvPr>
          <p:cNvSpPr txBox="1"/>
          <p:nvPr/>
        </p:nvSpPr>
        <p:spPr>
          <a:xfrm>
            <a:off x="255127" y="3687151"/>
            <a:ext cx="4701527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[Parentesco con el colaborador] de nuestro compañero de trabajo y amigo [Nombre del colaborador].</a:t>
            </a:r>
          </a:p>
          <a:p>
            <a:endParaRPr lang="es-ES" sz="1400" dirty="0"/>
          </a:p>
          <a:p>
            <a:r>
              <a:rPr lang="es-ES" sz="1400" dirty="0"/>
              <a:t>Rogamos a Dios por su eterno descanso y elevamos nuestras oraciones, deseando que la familia encuentre la fortaleza necesaria que los ayude a reponerse de esta irreparable pérdida.</a:t>
            </a:r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85EDE2B4-44C4-55AB-6B97-865E8CAE9CE8}"/>
              </a:ext>
            </a:extLst>
          </p:cNvPr>
          <p:cNvSpPr txBox="1"/>
          <p:nvPr/>
        </p:nvSpPr>
        <p:spPr>
          <a:xfrm>
            <a:off x="2734742" y="5799736"/>
            <a:ext cx="235917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s-ES" sz="1400" dirty="0"/>
              <a:t>[País], [día, mes, año]</a:t>
            </a:r>
            <a:endParaRPr lang="es-PE" sz="1400" dirty="0"/>
          </a:p>
        </p:txBody>
      </p:sp>
      <p:sp>
        <p:nvSpPr>
          <p:cNvPr id="12" name="CuadroTexto 11">
            <a:extLst>
              <a:ext uri="{FF2B5EF4-FFF2-40B4-BE49-F238E27FC236}">
                <a16:creationId xmlns:a16="http://schemas.microsoft.com/office/drawing/2014/main" id="{1D4BF58B-EA2D-A22E-4397-584E1E767008}"/>
              </a:ext>
            </a:extLst>
          </p:cNvPr>
          <p:cNvSpPr txBox="1"/>
          <p:nvPr/>
        </p:nvSpPr>
        <p:spPr>
          <a:xfrm>
            <a:off x="255127" y="1438871"/>
            <a:ext cx="470152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El equipo de [Nombre del área] de Ransa [Nombre de País], se adhiere al dolor que embarga la familia de quien en vida fue:</a:t>
            </a:r>
          </a:p>
        </p:txBody>
      </p:sp>
      <p:pic>
        <p:nvPicPr>
          <p:cNvPr id="18" name="Imagen 17">
            <a:extLst>
              <a:ext uri="{FF2B5EF4-FFF2-40B4-BE49-F238E27FC236}">
                <a16:creationId xmlns:a16="http://schemas.microsoft.com/office/drawing/2014/main" id="{4AC0BE2F-6F8F-5B9C-5812-C7D9315ECB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5700" y="467589"/>
            <a:ext cx="738664" cy="737740"/>
          </a:xfrm>
          <a:prstGeom prst="rect">
            <a:avLst/>
          </a:prstGeom>
        </p:spPr>
      </p:pic>
      <p:pic>
        <p:nvPicPr>
          <p:cNvPr id="5" name="Gráfico 4">
            <a:extLst>
              <a:ext uri="{FF2B5EF4-FFF2-40B4-BE49-F238E27FC236}">
                <a16:creationId xmlns:a16="http://schemas.microsoft.com/office/drawing/2014/main" id="{BDB7E2D1-C7C5-FC73-438C-7D1203C7913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55127" y="6382434"/>
            <a:ext cx="1602000" cy="581618"/>
          </a:xfrm>
          <a:prstGeom prst="rect">
            <a:avLst/>
          </a:prstGeom>
        </p:spPr>
      </p:pic>
      <p:pic>
        <p:nvPicPr>
          <p:cNvPr id="9" name="Picture 2">
            <a:extLst>
              <a:ext uri="{FF2B5EF4-FFF2-40B4-BE49-F238E27FC236}">
                <a16:creationId xmlns:a16="http://schemas.microsoft.com/office/drawing/2014/main" id="{E0C6CE0E-B306-303D-1DC0-9554F812869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719" t="31965" r="10948" b="32167"/>
          <a:stretch/>
        </p:blipFill>
        <p:spPr bwMode="auto">
          <a:xfrm>
            <a:off x="3797300" y="6454185"/>
            <a:ext cx="1197454" cy="411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3062378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1"/>
            <a:ext cx="5327650" cy="719931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436" name="Imagen 435" descr="Imagen que contiene Interfaz de usuario gráfica&#10;&#10;Descripción generada automáticamente">
            <a:extLst>
              <a:ext uri="{FF2B5EF4-FFF2-40B4-BE49-F238E27FC236}">
                <a16:creationId xmlns:a16="http://schemas.microsoft.com/office/drawing/2014/main" id="{2DD38926-0CC9-D8A2-268D-75B420E72A8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7598" y="6401158"/>
            <a:ext cx="1773841" cy="549505"/>
          </a:xfrm>
          <a:prstGeom prst="rect">
            <a:avLst/>
          </a:prstGeom>
        </p:spPr>
      </p:pic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3" y="3233675"/>
            <a:ext cx="1909099" cy="3231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500" dirty="0">
                <a:solidFill>
                  <a:schemeClr val="bg1"/>
                </a:solidFill>
                <a:latin typeface="Univia Pro" panose="00000800000000000000" pitchFamily="2" charset="0"/>
                <a:ea typeface="Verdana"/>
              </a:rPr>
              <a:t>10 a.m. a 12 p.m.</a:t>
            </a:r>
            <a:endParaRPr lang="es-PE" sz="1500" dirty="0">
              <a:solidFill>
                <a:schemeClr val="bg1"/>
              </a:solidFill>
              <a:latin typeface="Univia Pro" panose="00000800000000000000" pitchFamily="2" charset="0"/>
              <a:ea typeface="Verdana" panose="020B0604030504040204" pitchFamily="34" charset="0"/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56714" y="3364330"/>
            <a:ext cx="470152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800" b="1" dirty="0">
                <a:solidFill>
                  <a:schemeClr val="accent5"/>
                </a:solidFill>
                <a:ea typeface="Verdana" panose="020B0604030504040204" pitchFamily="34" charset="0"/>
              </a:rPr>
              <a:t>[Nombre y apellidos de la persona]</a:t>
            </a: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16D5D7F6-1CEE-4823-C213-B3505A0185E6}"/>
              </a:ext>
            </a:extLst>
          </p:cNvPr>
          <p:cNvSpPr txBox="1"/>
          <p:nvPr/>
        </p:nvSpPr>
        <p:spPr>
          <a:xfrm>
            <a:off x="984364" y="452753"/>
            <a:ext cx="398451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600" b="1" dirty="0">
                <a:solidFill>
                  <a:schemeClr val="accent1"/>
                </a:solidFill>
              </a:rPr>
              <a:t>Con profundo pesar, comunicamos el fallecimiento de nuestro compañero y amigo:</a:t>
            </a:r>
            <a:endParaRPr lang="es-PE" sz="1600" b="1" dirty="0">
              <a:solidFill>
                <a:schemeClr val="accent1"/>
              </a:solidFill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0AD35136-A243-65F1-2284-468D90F6E15D}"/>
              </a:ext>
            </a:extLst>
          </p:cNvPr>
          <p:cNvSpPr txBox="1"/>
          <p:nvPr/>
        </p:nvSpPr>
        <p:spPr>
          <a:xfrm>
            <a:off x="256715" y="4430453"/>
            <a:ext cx="4712160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Enviamos nuestras condolencias a sus familiares y amigos. Y rogamos a Dios por su eterno descanso, deseando que la familia encuentre la fortaleza necesaria que los ayude a reponerse de esta irreparable pérdida.</a:t>
            </a:r>
            <a:endParaRPr lang="es-PE" sz="1400" dirty="0"/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85EDE2B4-44C4-55AB-6B97-865E8CAE9CE8}"/>
              </a:ext>
            </a:extLst>
          </p:cNvPr>
          <p:cNvSpPr txBox="1"/>
          <p:nvPr/>
        </p:nvSpPr>
        <p:spPr>
          <a:xfrm>
            <a:off x="2734742" y="5799736"/>
            <a:ext cx="235917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s-ES" sz="1400" dirty="0"/>
              <a:t>[País], [día, mes, año]</a:t>
            </a:r>
            <a:endParaRPr lang="es-PE" sz="1400" dirty="0"/>
          </a:p>
        </p:txBody>
      </p:sp>
      <p:sp>
        <p:nvSpPr>
          <p:cNvPr id="3" name="Rectángulo: esquinas diagonales redondeadas 2">
            <a:extLst>
              <a:ext uri="{FF2B5EF4-FFF2-40B4-BE49-F238E27FC236}">
                <a16:creationId xmlns:a16="http://schemas.microsoft.com/office/drawing/2014/main" id="{E931BD6F-8135-E2F6-721F-F46CD91B6189}"/>
              </a:ext>
            </a:extLst>
          </p:cNvPr>
          <p:cNvSpPr/>
          <p:nvPr/>
        </p:nvSpPr>
        <p:spPr>
          <a:xfrm>
            <a:off x="1228989" y="1520184"/>
            <a:ext cx="2869672" cy="1649905"/>
          </a:xfrm>
          <a:prstGeom prst="round2Diag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Foto</a:t>
            </a:r>
            <a:endParaRPr lang="es-PE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385DDB1E-A5B4-F81E-8403-28612E16681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5700" y="499381"/>
            <a:ext cx="738664" cy="737740"/>
          </a:xfrm>
          <a:prstGeom prst="rect">
            <a:avLst/>
          </a:prstGeom>
        </p:spPr>
      </p:pic>
      <p:pic>
        <p:nvPicPr>
          <p:cNvPr id="9" name="Imagen 8" descr="Logotipo&#10;&#10;Descripción generada automáticamente">
            <a:extLst>
              <a:ext uri="{FF2B5EF4-FFF2-40B4-BE49-F238E27FC236}">
                <a16:creationId xmlns:a16="http://schemas.microsoft.com/office/drawing/2014/main" id="{C26D370B-B8B4-E516-C4EE-165CC08B1DE6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893" t="36511" r="13042" b="33379"/>
          <a:stretch/>
        </p:blipFill>
        <p:spPr>
          <a:xfrm>
            <a:off x="3251413" y="6467413"/>
            <a:ext cx="1796650" cy="4939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966359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1"/>
            <a:ext cx="5327650" cy="719931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436" name="Imagen 435" descr="Imagen que contiene Interfaz de usuario gráfica&#10;&#10;Descripción generada automáticamente">
            <a:extLst>
              <a:ext uri="{FF2B5EF4-FFF2-40B4-BE49-F238E27FC236}">
                <a16:creationId xmlns:a16="http://schemas.microsoft.com/office/drawing/2014/main" id="{2DD38926-0CC9-D8A2-268D-75B420E72A8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7598" y="6401158"/>
            <a:ext cx="1773841" cy="549505"/>
          </a:xfrm>
          <a:prstGeom prst="rect">
            <a:avLst/>
          </a:prstGeom>
        </p:spPr>
      </p:pic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3" y="3233675"/>
            <a:ext cx="1909099" cy="3231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500" dirty="0">
                <a:solidFill>
                  <a:schemeClr val="bg1"/>
                </a:solidFill>
                <a:latin typeface="Univia Pro" panose="00000800000000000000" pitchFamily="2" charset="0"/>
                <a:ea typeface="Verdana"/>
              </a:rPr>
              <a:t>10 a.m. a 12 p.m.</a:t>
            </a:r>
            <a:endParaRPr lang="es-PE" sz="1500" dirty="0">
              <a:solidFill>
                <a:schemeClr val="bg1"/>
              </a:solidFill>
              <a:latin typeface="Univia Pro" panose="00000800000000000000" pitchFamily="2" charset="0"/>
              <a:ea typeface="Verdana" panose="020B0604030504040204" pitchFamily="34" charset="0"/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56714" y="3364330"/>
            <a:ext cx="470152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800" b="1" dirty="0">
                <a:solidFill>
                  <a:schemeClr val="accent5"/>
                </a:solidFill>
                <a:ea typeface="Verdana" panose="020B0604030504040204" pitchFamily="34" charset="0"/>
              </a:rPr>
              <a:t>[Nombre y apellidos de la persona]</a:t>
            </a: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16D5D7F6-1CEE-4823-C213-B3505A0185E6}"/>
              </a:ext>
            </a:extLst>
          </p:cNvPr>
          <p:cNvSpPr txBox="1"/>
          <p:nvPr/>
        </p:nvSpPr>
        <p:spPr>
          <a:xfrm>
            <a:off x="984364" y="452753"/>
            <a:ext cx="398451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600" b="1" dirty="0">
                <a:solidFill>
                  <a:schemeClr val="accent1"/>
                </a:solidFill>
              </a:rPr>
              <a:t>Con profundo pesar, comunicamos el fallecimiento de nuestro compañero y amigo:</a:t>
            </a:r>
            <a:endParaRPr lang="es-PE" sz="1600" b="1" dirty="0">
              <a:solidFill>
                <a:schemeClr val="accent1"/>
              </a:solidFill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0AD35136-A243-65F1-2284-468D90F6E15D}"/>
              </a:ext>
            </a:extLst>
          </p:cNvPr>
          <p:cNvSpPr txBox="1"/>
          <p:nvPr/>
        </p:nvSpPr>
        <p:spPr>
          <a:xfrm>
            <a:off x="256715" y="4430453"/>
            <a:ext cx="4712160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Enviamos nuestras condolencias a sus familiares y amigos. Y rogamos a Dios por su eterno descanso, deseando que la familia encuentre la fortaleza necesaria que los ayude a reponerse de esta irreparable pérdida.</a:t>
            </a:r>
            <a:endParaRPr lang="es-PE" sz="1400" dirty="0"/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85EDE2B4-44C4-55AB-6B97-865E8CAE9CE8}"/>
              </a:ext>
            </a:extLst>
          </p:cNvPr>
          <p:cNvSpPr txBox="1"/>
          <p:nvPr/>
        </p:nvSpPr>
        <p:spPr>
          <a:xfrm>
            <a:off x="2734742" y="5799736"/>
            <a:ext cx="235917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s-ES" sz="1400" dirty="0"/>
              <a:t>[País], [día, mes, año]</a:t>
            </a:r>
            <a:endParaRPr lang="es-PE" sz="1400" dirty="0"/>
          </a:p>
        </p:txBody>
      </p:sp>
      <p:sp>
        <p:nvSpPr>
          <p:cNvPr id="3" name="Rectángulo: esquinas diagonales redondeadas 2">
            <a:extLst>
              <a:ext uri="{FF2B5EF4-FFF2-40B4-BE49-F238E27FC236}">
                <a16:creationId xmlns:a16="http://schemas.microsoft.com/office/drawing/2014/main" id="{E931BD6F-8135-E2F6-721F-F46CD91B6189}"/>
              </a:ext>
            </a:extLst>
          </p:cNvPr>
          <p:cNvSpPr/>
          <p:nvPr/>
        </p:nvSpPr>
        <p:spPr>
          <a:xfrm>
            <a:off x="1228989" y="1520184"/>
            <a:ext cx="2869672" cy="1649905"/>
          </a:xfrm>
          <a:prstGeom prst="round2Diag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Foto</a:t>
            </a:r>
            <a:endParaRPr lang="es-PE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385DDB1E-A5B4-F81E-8403-28612E16681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5700" y="499381"/>
            <a:ext cx="738664" cy="737740"/>
          </a:xfrm>
          <a:prstGeom prst="rect">
            <a:avLst/>
          </a:prstGeom>
        </p:spPr>
      </p:pic>
      <p:pic>
        <p:nvPicPr>
          <p:cNvPr id="5" name="Picture 2">
            <a:extLst>
              <a:ext uri="{FF2B5EF4-FFF2-40B4-BE49-F238E27FC236}">
                <a16:creationId xmlns:a16="http://schemas.microsoft.com/office/drawing/2014/main" id="{6AE4566D-CF8A-6D5A-E1CA-3FCE1ECA4FC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747" t="30236" r="12718" b="41026"/>
          <a:stretch/>
        </p:blipFill>
        <p:spPr bwMode="auto">
          <a:xfrm>
            <a:off x="3342640" y="6386452"/>
            <a:ext cx="1633187" cy="4540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8030345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1"/>
            <a:ext cx="5327650" cy="719931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3" y="3233675"/>
            <a:ext cx="1909099" cy="3231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500" dirty="0">
                <a:solidFill>
                  <a:schemeClr val="bg1"/>
                </a:solidFill>
                <a:latin typeface="Univia Pro" panose="00000800000000000000" pitchFamily="2" charset="0"/>
                <a:ea typeface="Verdana"/>
              </a:rPr>
              <a:t>10 a.m. a 12 p.m.</a:t>
            </a:r>
            <a:endParaRPr lang="es-PE" sz="1500" dirty="0">
              <a:solidFill>
                <a:schemeClr val="bg1"/>
              </a:solidFill>
              <a:latin typeface="Univia Pro" panose="00000800000000000000" pitchFamily="2" charset="0"/>
              <a:ea typeface="Verdana" panose="020B0604030504040204" pitchFamily="34" charset="0"/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56714" y="3364330"/>
            <a:ext cx="470152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800" b="1" dirty="0">
                <a:solidFill>
                  <a:srgbClr val="D50032"/>
                </a:solidFill>
                <a:ea typeface="Verdana" panose="020B0604030504040204" pitchFamily="34" charset="0"/>
              </a:rPr>
              <a:t>[Nombre y apellidos de la persona]</a:t>
            </a: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16D5D7F6-1CEE-4823-C213-B3505A0185E6}"/>
              </a:ext>
            </a:extLst>
          </p:cNvPr>
          <p:cNvSpPr txBox="1"/>
          <p:nvPr/>
        </p:nvSpPr>
        <p:spPr>
          <a:xfrm>
            <a:off x="984364" y="452753"/>
            <a:ext cx="398451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600" b="1" dirty="0">
                <a:solidFill>
                  <a:srgbClr val="293171"/>
                </a:solidFill>
              </a:rPr>
              <a:t>Con profundo pesar, comunicamos el fallecimiento de nuestro compañero y amigo:</a:t>
            </a:r>
            <a:endParaRPr lang="es-PE" sz="1600" b="1" dirty="0">
              <a:solidFill>
                <a:srgbClr val="293171"/>
              </a:solidFill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0AD35136-A243-65F1-2284-468D90F6E15D}"/>
              </a:ext>
            </a:extLst>
          </p:cNvPr>
          <p:cNvSpPr txBox="1"/>
          <p:nvPr/>
        </p:nvSpPr>
        <p:spPr>
          <a:xfrm>
            <a:off x="256715" y="4430453"/>
            <a:ext cx="4712160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Enviamos nuestras condolencias a sus familiares y amigos. Y rogamos a Dios por su eterno descanso, deseando que la familia encuentre la fortaleza necesaria que los ayude a reponerse de esta irreparable pérdida.</a:t>
            </a:r>
            <a:endParaRPr lang="es-PE" sz="1400" dirty="0"/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85EDE2B4-44C4-55AB-6B97-865E8CAE9CE8}"/>
              </a:ext>
            </a:extLst>
          </p:cNvPr>
          <p:cNvSpPr txBox="1"/>
          <p:nvPr/>
        </p:nvSpPr>
        <p:spPr>
          <a:xfrm>
            <a:off x="2734742" y="5799736"/>
            <a:ext cx="235917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s-ES" sz="1400" dirty="0"/>
              <a:t>[País], [día, mes, año]</a:t>
            </a:r>
            <a:endParaRPr lang="es-PE" sz="1400" dirty="0"/>
          </a:p>
        </p:txBody>
      </p:sp>
      <p:sp>
        <p:nvSpPr>
          <p:cNvPr id="3" name="Rectángulo: esquinas diagonales redondeadas 2">
            <a:extLst>
              <a:ext uri="{FF2B5EF4-FFF2-40B4-BE49-F238E27FC236}">
                <a16:creationId xmlns:a16="http://schemas.microsoft.com/office/drawing/2014/main" id="{E931BD6F-8135-E2F6-721F-F46CD91B6189}"/>
              </a:ext>
            </a:extLst>
          </p:cNvPr>
          <p:cNvSpPr/>
          <p:nvPr/>
        </p:nvSpPr>
        <p:spPr>
          <a:xfrm>
            <a:off x="1228989" y="1520184"/>
            <a:ext cx="2869672" cy="1649905"/>
          </a:xfrm>
          <a:prstGeom prst="round2Diag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Foto</a:t>
            </a:r>
            <a:endParaRPr lang="es-PE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385DDB1E-A5B4-F81E-8403-28612E16681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5700" y="499381"/>
            <a:ext cx="738664" cy="737740"/>
          </a:xfrm>
          <a:prstGeom prst="rect">
            <a:avLst/>
          </a:prstGeom>
        </p:spPr>
      </p:pic>
      <p:pic>
        <p:nvPicPr>
          <p:cNvPr id="9" name="Gráfico 8">
            <a:extLst>
              <a:ext uri="{FF2B5EF4-FFF2-40B4-BE49-F238E27FC236}">
                <a16:creationId xmlns:a16="http://schemas.microsoft.com/office/drawing/2014/main" id="{F5AB5053-237E-1D5E-360C-19073E78567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55127" y="6420852"/>
            <a:ext cx="1602000" cy="581618"/>
          </a:xfrm>
          <a:prstGeom prst="rect">
            <a:avLst/>
          </a:prstGeom>
        </p:spPr>
      </p:pic>
      <p:pic>
        <p:nvPicPr>
          <p:cNvPr id="10" name="Imagen 9" descr="Texto&#10;&#10;Descripción generada automáticamente con confianza baja">
            <a:extLst>
              <a:ext uri="{FF2B5EF4-FFF2-40B4-BE49-F238E27FC236}">
                <a16:creationId xmlns:a16="http://schemas.microsoft.com/office/drawing/2014/main" id="{632EC458-A024-F5F2-37BA-722FA3AD7C5A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20" t="32769" r="10507" b="35293"/>
          <a:stretch/>
        </p:blipFill>
        <p:spPr>
          <a:xfrm>
            <a:off x="3614246" y="6510049"/>
            <a:ext cx="1354629" cy="4032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104706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1"/>
            <a:ext cx="5327650" cy="719931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3" y="3233675"/>
            <a:ext cx="1909099" cy="3231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500" dirty="0">
                <a:solidFill>
                  <a:schemeClr val="bg1"/>
                </a:solidFill>
                <a:latin typeface="Univia Pro" panose="00000800000000000000" pitchFamily="2" charset="0"/>
                <a:ea typeface="Verdana"/>
              </a:rPr>
              <a:t>10 a.m. a 12 p.m.</a:t>
            </a:r>
            <a:endParaRPr lang="es-PE" sz="1500" dirty="0">
              <a:solidFill>
                <a:schemeClr val="bg1"/>
              </a:solidFill>
              <a:latin typeface="Univia Pro" panose="00000800000000000000" pitchFamily="2" charset="0"/>
              <a:ea typeface="Verdana" panose="020B0604030504040204" pitchFamily="34" charset="0"/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56714" y="3364330"/>
            <a:ext cx="470152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800" b="1" dirty="0">
                <a:solidFill>
                  <a:srgbClr val="E3161C"/>
                </a:solidFill>
                <a:ea typeface="Verdana" panose="020B0604030504040204" pitchFamily="34" charset="0"/>
              </a:rPr>
              <a:t>[Nombre y apellidos de la persona]</a:t>
            </a: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16D5D7F6-1CEE-4823-C213-B3505A0185E6}"/>
              </a:ext>
            </a:extLst>
          </p:cNvPr>
          <p:cNvSpPr txBox="1"/>
          <p:nvPr/>
        </p:nvSpPr>
        <p:spPr>
          <a:xfrm>
            <a:off x="984364" y="452753"/>
            <a:ext cx="398451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600" b="1" dirty="0">
                <a:solidFill>
                  <a:schemeClr val="tx1">
                    <a:lumMod val="50000"/>
                  </a:schemeClr>
                </a:solidFill>
              </a:rPr>
              <a:t>Con profundo pesar, comunicamos el fallecimiento de nuestro compañero y amigo:</a:t>
            </a:r>
            <a:endParaRPr lang="es-PE" sz="1600" b="1" dirty="0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0AD35136-A243-65F1-2284-468D90F6E15D}"/>
              </a:ext>
            </a:extLst>
          </p:cNvPr>
          <p:cNvSpPr txBox="1"/>
          <p:nvPr/>
        </p:nvSpPr>
        <p:spPr>
          <a:xfrm>
            <a:off x="256715" y="4430453"/>
            <a:ext cx="4712160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Enviamos nuestras condolencias a sus familiares y amigos. Y rogamos a Dios por su eterno descanso, deseando que la familia encuentre la fortaleza necesaria que los ayude a reponerse de esta irreparable pérdida.</a:t>
            </a:r>
            <a:endParaRPr lang="es-PE" sz="1400" dirty="0"/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85EDE2B4-44C4-55AB-6B97-865E8CAE9CE8}"/>
              </a:ext>
            </a:extLst>
          </p:cNvPr>
          <p:cNvSpPr txBox="1"/>
          <p:nvPr/>
        </p:nvSpPr>
        <p:spPr>
          <a:xfrm>
            <a:off x="2734742" y="5799736"/>
            <a:ext cx="235917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s-ES" sz="1400" dirty="0"/>
              <a:t>[País], [día, mes, año]</a:t>
            </a:r>
            <a:endParaRPr lang="es-PE" sz="1400" dirty="0"/>
          </a:p>
        </p:txBody>
      </p:sp>
      <p:sp>
        <p:nvSpPr>
          <p:cNvPr id="3" name="Rectángulo: esquinas diagonales redondeadas 2">
            <a:extLst>
              <a:ext uri="{FF2B5EF4-FFF2-40B4-BE49-F238E27FC236}">
                <a16:creationId xmlns:a16="http://schemas.microsoft.com/office/drawing/2014/main" id="{E931BD6F-8135-E2F6-721F-F46CD91B6189}"/>
              </a:ext>
            </a:extLst>
          </p:cNvPr>
          <p:cNvSpPr/>
          <p:nvPr/>
        </p:nvSpPr>
        <p:spPr>
          <a:xfrm>
            <a:off x="1228989" y="1520184"/>
            <a:ext cx="2869672" cy="1649905"/>
          </a:xfrm>
          <a:prstGeom prst="round2Diag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Foto</a:t>
            </a:r>
            <a:endParaRPr lang="es-PE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385DDB1E-A5B4-F81E-8403-28612E16681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5700" y="499381"/>
            <a:ext cx="738664" cy="737740"/>
          </a:xfrm>
          <a:prstGeom prst="rect">
            <a:avLst/>
          </a:prstGeom>
        </p:spPr>
      </p:pic>
      <p:pic>
        <p:nvPicPr>
          <p:cNvPr id="5" name="Gráfico 4">
            <a:extLst>
              <a:ext uri="{FF2B5EF4-FFF2-40B4-BE49-F238E27FC236}">
                <a16:creationId xmlns:a16="http://schemas.microsoft.com/office/drawing/2014/main" id="{29C1D895-BB7B-DAC7-6C97-F30BCFB3B99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55127" y="6382434"/>
            <a:ext cx="1602000" cy="581618"/>
          </a:xfrm>
          <a:prstGeom prst="rect">
            <a:avLst/>
          </a:prstGeom>
        </p:spPr>
      </p:pic>
      <p:pic>
        <p:nvPicPr>
          <p:cNvPr id="12" name="Picture 2">
            <a:extLst>
              <a:ext uri="{FF2B5EF4-FFF2-40B4-BE49-F238E27FC236}">
                <a16:creationId xmlns:a16="http://schemas.microsoft.com/office/drawing/2014/main" id="{EF126993-F01A-1A04-0C4A-9CC450986CF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840" t="14266" r="27590" b="14650"/>
          <a:stretch/>
        </p:blipFill>
        <p:spPr bwMode="auto">
          <a:xfrm>
            <a:off x="4518660" y="6417002"/>
            <a:ext cx="437994" cy="51248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4820715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360C88F6-2434-3F0B-C182-B3ABC5E81D58}"/>
              </a:ext>
            </a:extLst>
          </p:cNvPr>
          <p:cNvSpPr/>
          <p:nvPr/>
        </p:nvSpPr>
        <p:spPr>
          <a:xfrm>
            <a:off x="0" y="1"/>
            <a:ext cx="5327650" cy="719931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8232CB8C-2985-DF16-DBB6-86D35B52961D}"/>
              </a:ext>
            </a:extLst>
          </p:cNvPr>
          <p:cNvSpPr txBox="1"/>
          <p:nvPr/>
        </p:nvSpPr>
        <p:spPr>
          <a:xfrm>
            <a:off x="1156063" y="3233675"/>
            <a:ext cx="1909099" cy="3231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1500" dirty="0">
                <a:solidFill>
                  <a:schemeClr val="bg1"/>
                </a:solidFill>
                <a:latin typeface="Univia Pro" panose="00000800000000000000" pitchFamily="2" charset="0"/>
                <a:ea typeface="Verdana"/>
              </a:rPr>
              <a:t>10 a.m. a 12 p.m.</a:t>
            </a:r>
            <a:endParaRPr lang="es-PE" sz="1500" dirty="0">
              <a:solidFill>
                <a:schemeClr val="bg1"/>
              </a:solidFill>
              <a:latin typeface="Univia Pro" panose="00000800000000000000" pitchFamily="2" charset="0"/>
              <a:ea typeface="Verdana" panose="020B0604030504040204" pitchFamily="34" charset="0"/>
            </a:endParaRPr>
          </a:p>
        </p:txBody>
      </p:sp>
      <p:sp>
        <p:nvSpPr>
          <p:cNvPr id="33" name="CuadroTexto 32">
            <a:extLst>
              <a:ext uri="{FF2B5EF4-FFF2-40B4-BE49-F238E27FC236}">
                <a16:creationId xmlns:a16="http://schemas.microsoft.com/office/drawing/2014/main" id="{585CDB24-8C6B-6951-00B7-58E4F7E72E36}"/>
              </a:ext>
            </a:extLst>
          </p:cNvPr>
          <p:cNvSpPr txBox="1"/>
          <p:nvPr/>
        </p:nvSpPr>
        <p:spPr>
          <a:xfrm>
            <a:off x="256714" y="3364330"/>
            <a:ext cx="470152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800" b="1" dirty="0">
                <a:solidFill>
                  <a:srgbClr val="008A22"/>
                </a:solidFill>
                <a:ea typeface="Verdana" panose="020B0604030504040204" pitchFamily="34" charset="0"/>
              </a:rPr>
              <a:t>[Nombre y apellidos de la persona]</a:t>
            </a:r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16D5D7F6-1CEE-4823-C213-B3505A0185E6}"/>
              </a:ext>
            </a:extLst>
          </p:cNvPr>
          <p:cNvSpPr txBox="1"/>
          <p:nvPr/>
        </p:nvSpPr>
        <p:spPr>
          <a:xfrm>
            <a:off x="984364" y="452753"/>
            <a:ext cx="398451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600" b="1" dirty="0">
                <a:solidFill>
                  <a:srgbClr val="EC7126"/>
                </a:solidFill>
              </a:rPr>
              <a:t>Con profundo pesar, comunicamos el fallecimiento de nuestro compañero y amigo:</a:t>
            </a:r>
            <a:endParaRPr lang="es-PE" sz="1600" b="1" dirty="0">
              <a:solidFill>
                <a:srgbClr val="EC7126"/>
              </a:solidFill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0AD35136-A243-65F1-2284-468D90F6E15D}"/>
              </a:ext>
            </a:extLst>
          </p:cNvPr>
          <p:cNvSpPr txBox="1"/>
          <p:nvPr/>
        </p:nvSpPr>
        <p:spPr>
          <a:xfrm>
            <a:off x="256715" y="4430453"/>
            <a:ext cx="4712160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00" dirty="0"/>
              <a:t>Enviamos nuestras condolencias a sus familiares y amigos. Y rogamos a Dios por su eterno descanso, deseando que la familia encuentre la fortaleza necesaria que los ayude a reponerse de esta irreparable pérdida.</a:t>
            </a:r>
            <a:endParaRPr lang="es-PE" sz="1400" dirty="0"/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85EDE2B4-44C4-55AB-6B97-865E8CAE9CE8}"/>
              </a:ext>
            </a:extLst>
          </p:cNvPr>
          <p:cNvSpPr txBox="1"/>
          <p:nvPr/>
        </p:nvSpPr>
        <p:spPr>
          <a:xfrm>
            <a:off x="2734742" y="5799736"/>
            <a:ext cx="235917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s-ES" sz="1400" dirty="0"/>
              <a:t>[País], [día, mes, año]</a:t>
            </a:r>
            <a:endParaRPr lang="es-PE" sz="1400" dirty="0"/>
          </a:p>
        </p:txBody>
      </p:sp>
      <p:sp>
        <p:nvSpPr>
          <p:cNvPr id="3" name="Rectángulo: esquinas diagonales redondeadas 2">
            <a:extLst>
              <a:ext uri="{FF2B5EF4-FFF2-40B4-BE49-F238E27FC236}">
                <a16:creationId xmlns:a16="http://schemas.microsoft.com/office/drawing/2014/main" id="{E931BD6F-8135-E2F6-721F-F46CD91B6189}"/>
              </a:ext>
            </a:extLst>
          </p:cNvPr>
          <p:cNvSpPr/>
          <p:nvPr/>
        </p:nvSpPr>
        <p:spPr>
          <a:xfrm>
            <a:off x="1228989" y="1520184"/>
            <a:ext cx="2869672" cy="1649905"/>
          </a:xfrm>
          <a:prstGeom prst="round2Diag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dirty="0">
                <a:solidFill>
                  <a:schemeClr val="bg1">
                    <a:lumMod val="50000"/>
                  </a:schemeClr>
                </a:solidFill>
              </a:rPr>
              <a:t>Foto</a:t>
            </a:r>
            <a:endParaRPr lang="es-PE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385DDB1E-A5B4-F81E-8403-28612E16681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5700" y="499381"/>
            <a:ext cx="738664" cy="737740"/>
          </a:xfrm>
          <a:prstGeom prst="rect">
            <a:avLst/>
          </a:prstGeom>
        </p:spPr>
      </p:pic>
      <p:pic>
        <p:nvPicPr>
          <p:cNvPr id="9" name="Gráfico 8">
            <a:extLst>
              <a:ext uri="{FF2B5EF4-FFF2-40B4-BE49-F238E27FC236}">
                <a16:creationId xmlns:a16="http://schemas.microsoft.com/office/drawing/2014/main" id="{A14A9375-27AD-BFA8-2111-0B6707313D4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55127" y="6382434"/>
            <a:ext cx="1602000" cy="581618"/>
          </a:xfrm>
          <a:prstGeom prst="rect">
            <a:avLst/>
          </a:prstGeom>
        </p:spPr>
      </p:pic>
      <p:pic>
        <p:nvPicPr>
          <p:cNvPr id="10" name="Picture 2">
            <a:extLst>
              <a:ext uri="{FF2B5EF4-FFF2-40B4-BE49-F238E27FC236}">
                <a16:creationId xmlns:a16="http://schemas.microsoft.com/office/drawing/2014/main" id="{456D90CD-E9D4-652F-E100-C0B3A67CD2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719" t="31965" r="10948" b="32167"/>
          <a:stretch/>
        </p:blipFill>
        <p:spPr bwMode="auto">
          <a:xfrm>
            <a:off x="3797300" y="6454185"/>
            <a:ext cx="1197454" cy="411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72344834"/>
      </p:ext>
    </p:extLst>
  </p:cSld>
  <p:clrMapOvr>
    <a:masterClrMapping/>
  </p:clrMapOvr>
</p:sld>
</file>

<file path=ppt/theme/theme1.xml><?xml version="1.0" encoding="utf-8"?>
<a:theme xmlns:a="http://schemas.openxmlformats.org/drawingml/2006/main" name="Tema1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7C43B662-02C2-453E-AF2E-C2FA5AF914A2}" vid="{494E8D0C-3567-46A9-BA16-3261A8AAA38C}"/>
    </a:ext>
  </a:extLst>
</a:theme>
</file>

<file path=ppt/theme/theme2.xml><?xml version="1.0" encoding="utf-8"?>
<a:theme xmlns:a="http://schemas.openxmlformats.org/drawingml/2006/main" name="1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5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6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7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8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Arial"/>
        <a:cs typeface="Arial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Arial"/>
        <a:cs typeface="Arial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A2EA9F86DF0CD43BD6304C821F48407" ma:contentTypeVersion="15" ma:contentTypeDescription="Crear nuevo documento." ma:contentTypeScope="" ma:versionID="053cc9ba58631ddf1150df037a8add2c">
  <xsd:schema xmlns:xsd="http://www.w3.org/2001/XMLSchema" xmlns:xs="http://www.w3.org/2001/XMLSchema" xmlns:p="http://schemas.microsoft.com/office/2006/metadata/properties" xmlns:ns2="3d38824c-51cf-4464-bfd4-b79b9aa07da3" xmlns:ns3="696cb463-acdf-48d8-901e-2618dfa65337" targetNamespace="http://schemas.microsoft.com/office/2006/metadata/properties" ma:root="true" ma:fieldsID="93e19c38c78017e9929820cb82089e59" ns2:_="" ns3:_="">
    <xsd:import namespace="3d38824c-51cf-4464-bfd4-b79b9aa07da3"/>
    <xsd:import namespace="696cb463-acdf-48d8-901e-2618dfa65337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MediaServiceAutoTags" minOccurs="0"/>
                <xsd:element ref="ns2:MediaLengthInSecond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  <xsd:element ref="ns2:MediaServiceLocation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d38824c-51cf-4464-bfd4-b79b9aa07da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DateTaken" ma:index="12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3" nillable="true" ma:displayName="Tags" ma:internalName="MediaServiceAutoTags" ma:readOnly="true">
      <xsd:simpleType>
        <xsd:restriction base="dms:Text"/>
      </xsd:simpleType>
    </xsd:element>
    <xsd:element name="MediaLengthInSeconds" ma:index="14" nillable="true" ma:displayName="MediaLengthInSeconds" ma:hidden="true" ma:internalName="MediaLengthInSeconds" ma:readOnly="true">
      <xsd:simpleType>
        <xsd:restriction base="dms:Unknown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lcf76f155ced4ddcb4097134ff3c332f" ma:index="21" nillable="true" ma:taxonomy="true" ma:internalName="lcf76f155ced4ddcb4097134ff3c332f" ma:taxonomyFieldName="MediaServiceImageTags" ma:displayName="Etiquetas de imagen" ma:readOnly="false" ma:default="" ma:fieldId="{5cf76f15-5ced-4ddc-b409-7134ff3c332f}" ma:taxonomyMulti="true" ma:sspId="5f258873-9c5a-4f14-b341-7bda70011fda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3" nillable="true" ma:displayName="Location" ma:internalName="MediaServiceLocation" ma:readOnly="true">
      <xsd:simpleType>
        <xsd:restriction base="dms:Text"/>
      </xsd:simpleType>
    </xsd:element>
    <xsd:element name="MediaServiceObjectDetectorVersions" ma:index="24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96cb463-acdf-48d8-901e-2618dfa65337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Compartido con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Detalles de uso compartido" ma:internalName="SharedWithDetails" ma:readOnly="true">
      <xsd:simpleType>
        <xsd:restriction base="dms:Note">
          <xsd:maxLength value="255"/>
        </xsd:restriction>
      </xsd:simpleType>
    </xsd:element>
    <xsd:element name="TaxCatchAll" ma:index="22" nillable="true" ma:displayName="Taxonomy Catch All Column" ma:hidden="true" ma:list="{6370dd4d-47e2-43b1-8fda-27b9c86bbb04}" ma:internalName="TaxCatchAll" ma:readOnly="false" ma:showField="CatchAllData" ma:web="696cb463-acdf-48d8-901e-2618dfa65337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3d38824c-51cf-4464-bfd4-b79b9aa07da3">
      <Terms xmlns="http://schemas.microsoft.com/office/infopath/2007/PartnerControls"/>
    </lcf76f155ced4ddcb4097134ff3c332f>
    <TaxCatchAll xmlns="696cb463-acdf-48d8-901e-2618dfa65337" xsi:nil="true"/>
    <SharedWithUsers xmlns="696cb463-acdf-48d8-901e-2618dfa65337">
      <UserInfo>
        <DisplayName/>
        <AccountId xsi:nil="true"/>
        <AccountType/>
      </UserInfo>
    </SharedWithUsers>
    <MediaLengthInSeconds xmlns="3d38824c-51cf-4464-bfd4-b79b9aa07da3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7A9ECCD1-C1E1-41A6-BE4F-AE11251451E0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3d38824c-51cf-4464-bfd4-b79b9aa07da3"/>
    <ds:schemaRef ds:uri="696cb463-acdf-48d8-901e-2618dfa6533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0A952FCF-AAE5-43F0-B2CA-53D428C26D49}">
  <ds:schemaRefs>
    <ds:schemaRef ds:uri="http://purl.org/dc/dcmitype/"/>
    <ds:schemaRef ds:uri="http://schemas.openxmlformats.org/package/2006/metadata/core-properties"/>
    <ds:schemaRef ds:uri="http://schemas.microsoft.com/office/2006/metadata/properties"/>
    <ds:schemaRef ds:uri="http://schemas.microsoft.com/office/2006/documentManagement/types"/>
    <ds:schemaRef ds:uri="696cb463-acdf-48d8-901e-2618dfa65337"/>
    <ds:schemaRef ds:uri="http://purl.org/dc/elements/1.1/"/>
    <ds:schemaRef ds:uri="http://purl.org/dc/terms/"/>
    <ds:schemaRef ds:uri="http://www.w3.org/XML/1998/namespace"/>
    <ds:schemaRef ds:uri="http://schemas.microsoft.com/office/infopath/2007/PartnerControls"/>
    <ds:schemaRef ds:uri="3d38824c-51cf-4464-bfd4-b79b9aa07da3"/>
  </ds:schemaRefs>
</ds:datastoreItem>
</file>

<file path=customXml/itemProps3.xml><?xml version="1.0" encoding="utf-8"?>
<ds:datastoreItem xmlns:ds="http://schemas.openxmlformats.org/officeDocument/2006/customXml" ds:itemID="{F2C04F12-1007-4CA0-AEFA-C04511F939A5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Tema1</Template>
  <TotalTime>1747</TotalTime>
  <Words>950</Words>
  <Application>Microsoft Office PowerPoint</Application>
  <PresentationFormat>Custom</PresentationFormat>
  <Paragraphs>80</Paragraphs>
  <Slides>10</Slides>
  <Notes>10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9</vt:i4>
      </vt:variant>
      <vt:variant>
        <vt:lpstr>Slide Titles</vt:lpstr>
      </vt:variant>
      <vt:variant>
        <vt:i4>10</vt:i4>
      </vt:variant>
    </vt:vector>
  </HeadingPairs>
  <TitlesOfParts>
    <vt:vector size="25" baseType="lpstr">
      <vt:lpstr>Verdana</vt:lpstr>
      <vt:lpstr>Arial</vt:lpstr>
      <vt:lpstr>Univia Pro</vt:lpstr>
      <vt:lpstr>Consolas</vt:lpstr>
      <vt:lpstr>Aleo</vt:lpstr>
      <vt:lpstr>Calibri</vt:lpstr>
      <vt:lpstr>Tema1</vt:lpstr>
      <vt:lpstr>1_Diseño personalizado</vt:lpstr>
      <vt:lpstr>2_Diseño personalizado</vt:lpstr>
      <vt:lpstr>3_Diseño personalizado</vt:lpstr>
      <vt:lpstr>4_Diseño personalizado</vt:lpstr>
      <vt:lpstr>5_Diseño personalizado</vt:lpstr>
      <vt:lpstr>6_Diseño personalizado</vt:lpstr>
      <vt:lpstr>7_Diseño personalizado</vt:lpstr>
      <vt:lpstr>8_Diseño personalizado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Fatima Del Carmen Mendoza Suarez</dc:creator>
  <cp:lastModifiedBy>Joaquín Fabián</cp:lastModifiedBy>
  <cp:revision>10</cp:revision>
  <dcterms:created xsi:type="dcterms:W3CDTF">2022-01-26T15:24:29Z</dcterms:created>
  <dcterms:modified xsi:type="dcterms:W3CDTF">2024-10-18T15:48:29Z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0x010100DA2EA9F86DF0CD43BD6304C821F48407</vt:lpwstr>
  </property>
  <property fmtid="{D5CDD505-2E9C-101B-9397-08002B2CF9AE}" pid="3" name="MediaServiceImageTags">
    <vt:lpwstr/>
  </property>
  <property fmtid="{D5CDD505-2E9C-101B-9397-08002B2CF9AE}" pid="4" name="Order">
    <vt:r8>2127900</vt:r8>
  </property>
  <property fmtid="{D5CDD505-2E9C-101B-9397-08002B2CF9AE}" pid="5" name="xd_Signature">
    <vt:bool>false</vt:bool>
  </property>
  <property fmtid="{D5CDD505-2E9C-101B-9397-08002B2CF9AE}" pid="6" name="GUID">
    <vt:lpwstr>5ddc6591-3bbd-4ade-811a-ad9163ffbeb4</vt:lpwstr>
  </property>
  <property fmtid="{D5CDD505-2E9C-101B-9397-08002B2CF9AE}" pid="7" name="xd_ProgID">
    <vt:lpwstr/>
  </property>
  <property fmtid="{D5CDD505-2E9C-101B-9397-08002B2CF9AE}" pid="8" name="_ExtendedDescription">
    <vt:lpwstr/>
  </property>
  <property fmtid="{D5CDD505-2E9C-101B-9397-08002B2CF9AE}" pid="9" name="TriggerFlowInfo">
    <vt:lpwstr/>
  </property>
  <property fmtid="{D5CDD505-2E9C-101B-9397-08002B2CF9AE}" pid="10" name="ComplianceAssetId">
    <vt:lpwstr/>
  </property>
  <property fmtid="{D5CDD505-2E9C-101B-9397-08002B2CF9AE}" pid="11" name="TemplateUrl">
    <vt:lpwstr/>
  </property>
</Properties>
</file>