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theme/theme3.xml" ContentType="application/vnd.openxmlformats-officedocument.theme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4.xml" ContentType="application/vnd.openxmlformats-officedocument.theme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theme/theme5.xml" ContentType="application/vnd.openxmlformats-officedocument.theme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theme/theme6.xml" ContentType="application/vnd.openxmlformats-officedocument.theme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theme/theme7.xml" ContentType="application/vnd.openxmlformats-officedocument.theme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theme/theme8.xml" ContentType="application/vnd.openxmlformats-officedocument.theme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theme/theme9.xml" ContentType="application/vnd.openxmlformats-officedocument.theme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theme/theme10.xml" ContentType="application/vnd.openxmlformats-officedocument.them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98" r:id="rId5"/>
    <p:sldMasterId id="2147483731" r:id="rId6"/>
    <p:sldMasterId id="2147483763" r:id="rId7"/>
    <p:sldMasterId id="2147483800" r:id="rId8"/>
    <p:sldMasterId id="2147483837" r:id="rId9"/>
    <p:sldMasterId id="2147483874" r:id="rId10"/>
    <p:sldMasterId id="2147483905" r:id="rId11"/>
    <p:sldMasterId id="2147483936" r:id="rId12"/>
    <p:sldMasterId id="2147484015" r:id="rId13"/>
  </p:sldMasterIdLst>
  <p:sldIdLst>
    <p:sldId id="262" r:id="rId14"/>
    <p:sldId id="261" r:id="rId15"/>
    <p:sldId id="264" r:id="rId16"/>
    <p:sldId id="265" r:id="rId17"/>
    <p:sldId id="266" r:id="rId18"/>
  </p:sldIdLst>
  <p:sldSz cx="9906000" cy="6858000" type="A4"/>
  <p:notesSz cx="6858000" cy="9144000"/>
  <p:defaultTextStyle>
    <a:defPPr>
      <a:defRPr lang="es-PE"/>
    </a:defPPr>
    <a:lvl1pPr marL="0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1pPr>
    <a:lvl2pPr marL="405536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2pPr>
    <a:lvl3pPr marL="811073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3pPr>
    <a:lvl4pPr marL="1216609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4pPr>
    <a:lvl5pPr marL="1622146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5pPr>
    <a:lvl6pPr marL="2027682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6pPr>
    <a:lvl7pPr marL="2433218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7pPr>
    <a:lvl8pPr marL="2838755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8pPr>
    <a:lvl9pPr marL="3244291" algn="l" defTabSz="811073" rtl="0" eaLnBrk="1" latinLnBrk="0" hangingPunct="1">
      <a:defRPr sz="1597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094" userDrawn="1">
          <p15:clr>
            <a:srgbClr val="A4A3A4"/>
          </p15:clr>
        </p15:guide>
        <p15:guide id="2" orient="horz" pos="226" userDrawn="1">
          <p15:clr>
            <a:srgbClr val="A4A3A4"/>
          </p15:clr>
        </p15:guide>
        <p15:guide id="3" pos="5973" userDrawn="1">
          <p15:clr>
            <a:srgbClr val="A4A3A4"/>
          </p15:clr>
        </p15:guide>
        <p15:guide id="4" pos="267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C7126"/>
    <a:srgbClr val="008A22"/>
    <a:srgbClr val="E3161C"/>
    <a:srgbClr val="151513"/>
    <a:srgbClr val="293171"/>
    <a:srgbClr val="D30240"/>
    <a:srgbClr val="D50032"/>
    <a:srgbClr val="004178"/>
    <a:srgbClr val="9D9D9C"/>
    <a:srgbClr val="009A3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5EA3DA1-2CA0-4C4E-B6BF-1FE6A3AAEA37}" v="36" dt="2023-07-15T02:56:46.68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85" d="100"/>
          <a:sy n="85" d="100"/>
        </p:scale>
        <p:origin x="1205" y="53"/>
      </p:cViewPr>
      <p:guideLst>
        <p:guide orient="horz" pos="4094"/>
        <p:guide orient="horz" pos="226"/>
        <p:guide pos="5973"/>
        <p:guide pos="267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Master" Target="slideMasters/slideMaster10.xml"/><Relationship Id="rId18" Type="http://schemas.openxmlformats.org/officeDocument/2006/relationships/slide" Target="slides/slide5.xml"/><Relationship Id="rId3" Type="http://schemas.openxmlformats.org/officeDocument/2006/relationships/customXml" Target="../customXml/item3.xml"/><Relationship Id="rId21" Type="http://schemas.openxmlformats.org/officeDocument/2006/relationships/theme" Target="theme/theme1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4.xml"/><Relationship Id="rId2" Type="http://schemas.openxmlformats.org/officeDocument/2006/relationships/customXml" Target="../customXml/item2.xml"/><Relationship Id="rId16" Type="http://schemas.openxmlformats.org/officeDocument/2006/relationships/slide" Target="slides/slide3.xml"/><Relationship Id="rId20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2.xml"/><Relationship Id="rId23" Type="http://schemas.microsoft.com/office/2015/10/relationships/revisionInfo" Target="revisionInfo.xml"/><Relationship Id="rId10" Type="http://schemas.openxmlformats.org/officeDocument/2006/relationships/slideMaster" Target="slideMasters/slideMaster7.xml"/><Relationship Id="rId19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1.xml"/><Relationship Id="rId22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0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4AD87B0-6A5C-8957-DC9D-48D8724184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5242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17AC0DDD-F378-EA2C-55AD-E446E89FBB1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</p:spPr>
        <p:txBody>
          <a:bodyPr/>
          <a:lstStyle>
            <a:lvl1pPr marL="0" indent="0" algn="ctr">
              <a:buNone/>
              <a:defRPr sz="2097"/>
            </a:lvl1pPr>
            <a:lvl2pPr marL="399410" indent="0" algn="ctr">
              <a:buNone/>
              <a:defRPr sz="1747"/>
            </a:lvl2pPr>
            <a:lvl3pPr marL="798820" indent="0" algn="ctr">
              <a:buNone/>
              <a:defRPr sz="1572"/>
            </a:lvl3pPr>
            <a:lvl4pPr marL="1198230" indent="0" algn="ctr">
              <a:buNone/>
              <a:defRPr sz="1398"/>
            </a:lvl4pPr>
            <a:lvl5pPr marL="1597640" indent="0" algn="ctr">
              <a:buNone/>
              <a:defRPr sz="1398"/>
            </a:lvl5pPr>
            <a:lvl6pPr marL="1997050" indent="0" algn="ctr">
              <a:buNone/>
              <a:defRPr sz="1398"/>
            </a:lvl6pPr>
            <a:lvl7pPr marL="2396460" indent="0" algn="ctr">
              <a:buNone/>
              <a:defRPr sz="1398"/>
            </a:lvl7pPr>
            <a:lvl8pPr marL="2795869" indent="0" algn="ctr">
              <a:buNone/>
              <a:defRPr sz="1398"/>
            </a:lvl8pPr>
            <a:lvl9pPr marL="3195279" indent="0" algn="ctr">
              <a:buNone/>
              <a:defRPr sz="1398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7B0D730C-9618-E562-EF4E-D9F4E9E970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57F2BFDA-2922-9FAA-116D-3511944879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09733EC4-2427-900B-FBD1-3335B1FDE3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018510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F971433-9521-7374-0223-5A3F80F0CE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B2E11AC4-11BD-594B-7DA4-20897A8C7C2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AF469737-51E2-809E-7DDE-6DF350EA3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F60C76A-0F4A-BA46-BE35-78C792DC5B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E2A0714-22F5-7674-BD5C-B3CF17DE02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0959141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F7E8AAC-D858-3163-E005-6D7FEAE30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879" y="1709740"/>
            <a:ext cx="8543925" cy="2852737"/>
          </a:xfrm>
        </p:spPr>
        <p:txBody>
          <a:bodyPr anchor="b"/>
          <a:lstStyle>
            <a:lvl1pPr>
              <a:defRPr sz="5242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BD129611-C977-924B-E3CC-11137D60279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75879" y="4589466"/>
            <a:ext cx="8543925" cy="1500187"/>
          </a:xfrm>
        </p:spPr>
        <p:txBody>
          <a:bodyPr/>
          <a:lstStyle>
            <a:lvl1pPr marL="0" indent="0">
              <a:buNone/>
              <a:defRPr sz="2097">
                <a:solidFill>
                  <a:schemeClr val="tx1">
                    <a:tint val="75000"/>
                  </a:schemeClr>
                </a:solidFill>
              </a:defRPr>
            </a:lvl1pPr>
            <a:lvl2pPr marL="399410" indent="0">
              <a:buNone/>
              <a:defRPr sz="1747">
                <a:solidFill>
                  <a:schemeClr val="tx1">
                    <a:tint val="75000"/>
                  </a:schemeClr>
                </a:solidFill>
              </a:defRPr>
            </a:lvl2pPr>
            <a:lvl3pPr marL="798820" indent="0">
              <a:buNone/>
              <a:defRPr sz="1572">
                <a:solidFill>
                  <a:schemeClr val="tx1">
                    <a:tint val="75000"/>
                  </a:schemeClr>
                </a:solidFill>
              </a:defRPr>
            </a:lvl3pPr>
            <a:lvl4pPr marL="1198230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4pPr>
            <a:lvl5pPr marL="1597640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5pPr>
            <a:lvl6pPr marL="1997050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6pPr>
            <a:lvl7pPr marL="2396460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7pPr>
            <a:lvl8pPr marL="2795869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8pPr>
            <a:lvl9pPr marL="3195279" indent="0">
              <a:buNone/>
              <a:defRPr sz="139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741D92C2-B446-A122-92ED-BC67BEF876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18FCEA87-CBE2-375E-8BB7-C6113E061B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BB9DF4D-BF9A-B341-B3CC-42BA543E8B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265498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BD037FC-0611-2F0D-BC4A-5A507F7004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F264E4B2-7882-ED7E-F12F-DD6576D002C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1039" y="1825625"/>
            <a:ext cx="421005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07B7CACF-D46F-D598-3FF3-438C5FF1E5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4E25E6DD-9208-CFE8-6DC3-9B42086B709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59FA2620-687D-6E3C-FAEB-FAF31FCCD5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3757647-5AE3-6236-9D50-410D0DB83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55200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9F8CF2E-D9B1-1845-E847-58728BB0D7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7" y="365127"/>
            <a:ext cx="8543925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86D04734-75C9-5173-F99C-226AF1968D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2330" y="1681163"/>
            <a:ext cx="4190702" cy="823912"/>
          </a:xfrm>
        </p:spPr>
        <p:txBody>
          <a:bodyPr anchor="b"/>
          <a:lstStyle>
            <a:lvl1pPr marL="0" indent="0">
              <a:buNone/>
              <a:defRPr sz="2097" b="1"/>
            </a:lvl1pPr>
            <a:lvl2pPr marL="399410" indent="0">
              <a:buNone/>
              <a:defRPr sz="1747" b="1"/>
            </a:lvl2pPr>
            <a:lvl3pPr marL="798820" indent="0">
              <a:buNone/>
              <a:defRPr sz="1572" b="1"/>
            </a:lvl3pPr>
            <a:lvl4pPr marL="1198230" indent="0">
              <a:buNone/>
              <a:defRPr sz="1398" b="1"/>
            </a:lvl4pPr>
            <a:lvl5pPr marL="1597640" indent="0">
              <a:buNone/>
              <a:defRPr sz="1398" b="1"/>
            </a:lvl5pPr>
            <a:lvl6pPr marL="1997050" indent="0">
              <a:buNone/>
              <a:defRPr sz="1398" b="1"/>
            </a:lvl6pPr>
            <a:lvl7pPr marL="2396460" indent="0">
              <a:buNone/>
              <a:defRPr sz="1398" b="1"/>
            </a:lvl7pPr>
            <a:lvl8pPr marL="2795869" indent="0">
              <a:buNone/>
              <a:defRPr sz="1398" b="1"/>
            </a:lvl8pPr>
            <a:lvl9pPr marL="3195279" indent="0">
              <a:buNone/>
              <a:defRPr sz="1398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7ABF79BC-19D1-7AFB-8CD2-CF3B68CD605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82330" y="2505075"/>
            <a:ext cx="4190702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4391667C-492B-BC30-60C3-EC634433E10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097" b="1"/>
            </a:lvl1pPr>
            <a:lvl2pPr marL="399410" indent="0">
              <a:buNone/>
              <a:defRPr sz="1747" b="1"/>
            </a:lvl2pPr>
            <a:lvl3pPr marL="798820" indent="0">
              <a:buNone/>
              <a:defRPr sz="1572" b="1"/>
            </a:lvl3pPr>
            <a:lvl4pPr marL="1198230" indent="0">
              <a:buNone/>
              <a:defRPr sz="1398" b="1"/>
            </a:lvl4pPr>
            <a:lvl5pPr marL="1597640" indent="0">
              <a:buNone/>
              <a:defRPr sz="1398" b="1"/>
            </a:lvl5pPr>
            <a:lvl6pPr marL="1997050" indent="0">
              <a:buNone/>
              <a:defRPr sz="1398" b="1"/>
            </a:lvl6pPr>
            <a:lvl7pPr marL="2396460" indent="0">
              <a:buNone/>
              <a:defRPr sz="1398" b="1"/>
            </a:lvl7pPr>
            <a:lvl8pPr marL="2795869" indent="0">
              <a:buNone/>
              <a:defRPr sz="1398" b="1"/>
            </a:lvl8pPr>
            <a:lvl9pPr marL="3195279" indent="0">
              <a:buNone/>
              <a:defRPr sz="1398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E209F9DC-307A-7A80-605B-DED96C8FCCB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4E54D882-6BA8-1184-CC1E-10A750CF19E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8E3D4BEC-E2D4-5D1C-7C2E-29FF0AC1CA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A0B57793-9036-72F0-F86D-B7341398DD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1716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8D54260-0860-DE77-745B-6EEB9CDDFA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3B1A8CC7-9A9D-6FA2-F360-8182077BD2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ED79978-4C72-C02D-816E-D43699EA61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1F7C477-71F0-1DCD-618E-B11284F5C2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063129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3368897B-2AD2-4ED2-916D-8B429AF3AD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D3F1E2D4-25C5-4F41-9975-C6407DCF7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639F390A-3AD6-D109-01C9-8767767365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265724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E2BFFED-A2BF-822C-C3FF-23CD1C0331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796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99C49F45-1551-B6C2-D365-75DEA10745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1341" y="987428"/>
            <a:ext cx="5014913" cy="4873625"/>
          </a:xfrm>
        </p:spPr>
        <p:txBody>
          <a:bodyPr/>
          <a:lstStyle>
            <a:lvl1pPr>
              <a:defRPr sz="2796"/>
            </a:lvl1pPr>
            <a:lvl2pPr>
              <a:defRPr sz="2446"/>
            </a:lvl2pPr>
            <a:lvl3pPr>
              <a:defRPr sz="2097"/>
            </a:lvl3pPr>
            <a:lvl4pPr>
              <a:defRPr sz="1747"/>
            </a:lvl4pPr>
            <a:lvl5pPr>
              <a:defRPr sz="1747"/>
            </a:lvl5pPr>
            <a:lvl6pPr>
              <a:defRPr sz="1747"/>
            </a:lvl6pPr>
            <a:lvl7pPr>
              <a:defRPr sz="1747"/>
            </a:lvl7pPr>
            <a:lvl8pPr>
              <a:defRPr sz="1747"/>
            </a:lvl8pPr>
            <a:lvl9pPr>
              <a:defRPr sz="1747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DBF87C09-7679-5937-2924-9E6957CF6FC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98"/>
            </a:lvl1pPr>
            <a:lvl2pPr marL="399410" indent="0">
              <a:buNone/>
              <a:defRPr sz="1223"/>
            </a:lvl2pPr>
            <a:lvl3pPr marL="798820" indent="0">
              <a:buNone/>
              <a:defRPr sz="1048"/>
            </a:lvl3pPr>
            <a:lvl4pPr marL="1198230" indent="0">
              <a:buNone/>
              <a:defRPr sz="874"/>
            </a:lvl4pPr>
            <a:lvl5pPr marL="1597640" indent="0">
              <a:buNone/>
              <a:defRPr sz="874"/>
            </a:lvl5pPr>
            <a:lvl6pPr marL="1997050" indent="0">
              <a:buNone/>
              <a:defRPr sz="874"/>
            </a:lvl6pPr>
            <a:lvl7pPr marL="2396460" indent="0">
              <a:buNone/>
              <a:defRPr sz="874"/>
            </a:lvl7pPr>
            <a:lvl8pPr marL="2795869" indent="0">
              <a:buNone/>
              <a:defRPr sz="874"/>
            </a:lvl8pPr>
            <a:lvl9pPr marL="3195279" indent="0">
              <a:buNone/>
              <a:defRPr sz="874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BD2D5FBE-3C02-96F6-680B-3F434F5AD7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143A5170-600D-DE18-5816-20DB8D7A58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E616BBB-9B70-C460-E1CF-19889771C8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822969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AE24F0F-DC79-DDE2-1701-63EC09E28A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796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B6639D14-AB92-2B53-CA5F-4D5CC290750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211341" y="987428"/>
            <a:ext cx="5014913" cy="4873625"/>
          </a:xfrm>
        </p:spPr>
        <p:txBody>
          <a:bodyPr/>
          <a:lstStyle>
            <a:lvl1pPr marL="0" indent="0">
              <a:buNone/>
              <a:defRPr sz="2796"/>
            </a:lvl1pPr>
            <a:lvl2pPr marL="399410" indent="0">
              <a:buNone/>
              <a:defRPr sz="2446"/>
            </a:lvl2pPr>
            <a:lvl3pPr marL="798820" indent="0">
              <a:buNone/>
              <a:defRPr sz="2097"/>
            </a:lvl3pPr>
            <a:lvl4pPr marL="1198230" indent="0">
              <a:buNone/>
              <a:defRPr sz="1747"/>
            </a:lvl4pPr>
            <a:lvl5pPr marL="1597640" indent="0">
              <a:buNone/>
              <a:defRPr sz="1747"/>
            </a:lvl5pPr>
            <a:lvl6pPr marL="1997050" indent="0">
              <a:buNone/>
              <a:defRPr sz="1747"/>
            </a:lvl6pPr>
            <a:lvl7pPr marL="2396460" indent="0">
              <a:buNone/>
              <a:defRPr sz="1747"/>
            </a:lvl7pPr>
            <a:lvl8pPr marL="2795869" indent="0">
              <a:buNone/>
              <a:defRPr sz="1747"/>
            </a:lvl8pPr>
            <a:lvl9pPr marL="3195279" indent="0">
              <a:buNone/>
              <a:defRPr sz="1747"/>
            </a:lvl9pPr>
          </a:lstStyle>
          <a:p>
            <a:endParaRPr lang="es-PE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B76A938F-282A-0E34-7A3A-FBE4D37B2D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98"/>
            </a:lvl1pPr>
            <a:lvl2pPr marL="399410" indent="0">
              <a:buNone/>
              <a:defRPr sz="1223"/>
            </a:lvl2pPr>
            <a:lvl3pPr marL="798820" indent="0">
              <a:buNone/>
              <a:defRPr sz="1048"/>
            </a:lvl3pPr>
            <a:lvl4pPr marL="1198230" indent="0">
              <a:buNone/>
              <a:defRPr sz="874"/>
            </a:lvl4pPr>
            <a:lvl5pPr marL="1597640" indent="0">
              <a:buNone/>
              <a:defRPr sz="874"/>
            </a:lvl5pPr>
            <a:lvl6pPr marL="1997050" indent="0">
              <a:buNone/>
              <a:defRPr sz="874"/>
            </a:lvl6pPr>
            <a:lvl7pPr marL="2396460" indent="0">
              <a:buNone/>
              <a:defRPr sz="874"/>
            </a:lvl7pPr>
            <a:lvl8pPr marL="2795869" indent="0">
              <a:buNone/>
              <a:defRPr sz="874"/>
            </a:lvl8pPr>
            <a:lvl9pPr marL="3195279" indent="0">
              <a:buNone/>
              <a:defRPr sz="874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FD055770-5C14-A963-6E24-2733CB459A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D0D4CAB6-F2D3-7186-5641-2ACAF3752E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D6605EF-FD70-157F-CAC3-5CA066E723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323333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9F93533-0ECF-8112-729E-C859618B65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D1CE752D-DD4F-5983-9865-0AF4D0F93DE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1A1A280F-7DD9-BED3-A854-F346A7A644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1C5028A0-31C1-FCDC-C6A9-A135C19549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5B5D680-49CE-81D3-3349-09F02D597F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336594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BFFDDCE5-5FE6-A211-CECD-32586A60DC7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088982" y="365126"/>
            <a:ext cx="2135982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7A739E4F-8669-E3A0-B313-4292F76603E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1039" y="365126"/>
            <a:ext cx="6284118" cy="5811838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06EE407A-E059-FD93-DEC2-F983FB4E70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5566080A-7B9B-BBD4-3ADE-BCD7B24A72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53EE118-C522-7517-B097-9641EE835C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634909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114706" y="2834918"/>
            <a:ext cx="3676588" cy="85188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</p:spTree>
    <p:extLst>
      <p:ext uri="{BB962C8B-B14F-4D97-AF65-F5344CB8AC3E}">
        <p14:creationId xmlns:p14="http://schemas.microsoft.com/office/powerpoint/2010/main" val="34122514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1241790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6309637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421353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3441921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3061225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sp>
        <p:nvSpPr>
          <p:cNvPr id="3" name="Rectangle 6">
            <a:extLst>
              <a:ext uri="{FF2B5EF4-FFF2-40B4-BE49-F238E27FC236}">
                <a16:creationId xmlns:a16="http://schemas.microsoft.com/office/drawing/2014/main" id="{BDA7A5D5-E0BE-E2E5-0B8F-3E90BA513876}"/>
              </a:ext>
            </a:extLst>
          </p:cNvPr>
          <p:cNvSpPr/>
          <p:nvPr/>
        </p:nvSpPr>
        <p:spPr>
          <a:xfrm>
            <a:off x="8642480" y="6120883"/>
            <a:ext cx="1152330" cy="6064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</p:spTree>
    <p:extLst>
      <p:ext uri="{BB962C8B-B14F-4D97-AF65-F5344CB8AC3E}">
        <p14:creationId xmlns:p14="http://schemas.microsoft.com/office/powerpoint/2010/main" val="253976901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6364531"/>
      </p:ext>
    </p:extLst>
  </p:cSld>
  <p:clrMapOvr>
    <a:masterClrMapping/>
  </p:clrMapOvr>
  <p:transition spd="slow">
    <p:push dir="u"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3178556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298408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4189319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9800590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9153160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8329650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02245423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6446149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5446777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556022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9180610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5830646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6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1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1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5" y="3124201"/>
            <a:ext cx="425649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8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8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6" y="3678239"/>
            <a:ext cx="928687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4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4" y="4067176"/>
            <a:ext cx="887412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8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29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9" y="5094289"/>
            <a:ext cx="824210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3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191060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1703721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5125102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188354945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392128489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72564710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129696625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50"/>
            <a:ext cx="2589292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24839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0313" y="245535"/>
            <a:ext cx="6034260" cy="124195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6266368F-6116-4C2B-A286-A725E367B701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20E7606-5145-4651-BF2F-EBC008B3791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1042424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780382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  <a:prstGeom prst="rect">
            <a:avLst/>
          </a:prstGeom>
        </p:spPr>
        <p:txBody>
          <a:bodyPr anchor="b"/>
          <a:lstStyle>
            <a:lvl1pPr algn="ctr">
              <a:defRPr sz="4876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950"/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6266368F-6116-4C2B-A286-A725E367B701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920E7606-5145-4651-BF2F-EBC008B3791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663720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19502AC-5682-092F-1D24-44044C57FDE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464345" y="294483"/>
            <a:ext cx="7429500" cy="2387600"/>
          </a:xfrm>
        </p:spPr>
        <p:txBody>
          <a:bodyPr anchor="b"/>
          <a:lstStyle>
            <a:lvl1pPr algn="ctr">
              <a:defRPr sz="5242"/>
            </a:lvl1pPr>
          </a:lstStyle>
          <a:p>
            <a:r>
              <a:rPr lang="es-ES" dirty="0"/>
              <a:t>Nombre del nuevo ingreso</a:t>
            </a:r>
            <a:endParaRPr lang="es-PE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FF74E123-47BE-84B0-FCBD-FAAB3394C656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64345" y="2774157"/>
            <a:ext cx="7429500" cy="1655762"/>
          </a:xfrm>
        </p:spPr>
        <p:txBody>
          <a:bodyPr/>
          <a:lstStyle>
            <a:lvl1pPr marL="0" indent="0" algn="ctr">
              <a:buNone/>
              <a:defRPr sz="2097"/>
            </a:lvl1pPr>
            <a:lvl2pPr marL="399410" indent="0" algn="ctr">
              <a:buNone/>
              <a:defRPr sz="1747"/>
            </a:lvl2pPr>
            <a:lvl3pPr marL="798820" indent="0" algn="ctr">
              <a:buNone/>
              <a:defRPr sz="1572"/>
            </a:lvl3pPr>
            <a:lvl4pPr marL="1198230" indent="0" algn="ctr">
              <a:buNone/>
              <a:defRPr sz="1398"/>
            </a:lvl4pPr>
            <a:lvl5pPr marL="1597640" indent="0" algn="ctr">
              <a:buNone/>
              <a:defRPr sz="1398"/>
            </a:lvl5pPr>
            <a:lvl6pPr marL="1997050" indent="0" algn="ctr">
              <a:buNone/>
              <a:defRPr sz="1398"/>
            </a:lvl6pPr>
            <a:lvl7pPr marL="2396460" indent="0" algn="ctr">
              <a:buNone/>
              <a:defRPr sz="1398"/>
            </a:lvl7pPr>
            <a:lvl8pPr marL="2795869" indent="0" algn="ctr">
              <a:buNone/>
              <a:defRPr sz="1398"/>
            </a:lvl8pPr>
            <a:lvl9pPr marL="3195279" indent="0" algn="ctr">
              <a:buNone/>
              <a:defRPr sz="1398"/>
            </a:lvl9pPr>
          </a:lstStyle>
          <a:p>
            <a:r>
              <a:rPr lang="es-ES" dirty="0"/>
              <a:t>Puesto</a:t>
            </a:r>
            <a:endParaRPr lang="es-PE" dirty="0"/>
          </a:p>
        </p:txBody>
      </p:sp>
      <p:sp>
        <p:nvSpPr>
          <p:cNvPr id="12" name="Marcador de texto 11">
            <a:extLst>
              <a:ext uri="{FF2B5EF4-FFF2-40B4-BE49-F238E27FC236}">
                <a16:creationId xmlns:a16="http://schemas.microsoft.com/office/drawing/2014/main" id="{38F7EB23-7390-C57F-B3D8-D171A716020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64345" y="4924428"/>
            <a:ext cx="2174676" cy="86677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s-ES" dirty="0"/>
              <a:t>Área</a:t>
            </a:r>
            <a:endParaRPr lang="es-PE" dirty="0"/>
          </a:p>
        </p:txBody>
      </p:sp>
      <p:sp>
        <p:nvSpPr>
          <p:cNvPr id="14" name="Marcador de texto 13">
            <a:extLst>
              <a:ext uri="{FF2B5EF4-FFF2-40B4-BE49-F238E27FC236}">
                <a16:creationId xmlns:a16="http://schemas.microsoft.com/office/drawing/2014/main" id="{FF02EF82-A867-1222-4C29-9CA8015DC73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036471" y="1190628"/>
            <a:ext cx="3242667" cy="108902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s-ES" dirty="0" err="1"/>
              <a:t>Ej</a:t>
            </a:r>
            <a:r>
              <a:rPr lang="es-ES" dirty="0"/>
              <a:t>: Tiene </a:t>
            </a:r>
            <a:r>
              <a:rPr lang="es-ES" dirty="0" err="1"/>
              <a:t>xx</a:t>
            </a:r>
            <a:r>
              <a:rPr lang="es-ES" dirty="0"/>
              <a:t> años y su cumpleaños es el </a:t>
            </a:r>
            <a:r>
              <a:rPr lang="es-ES" dirty="0" err="1"/>
              <a:t>xx</a:t>
            </a:r>
            <a:r>
              <a:rPr lang="es-ES" dirty="0"/>
              <a:t> de ____</a:t>
            </a:r>
            <a:endParaRPr lang="es-PE" dirty="0"/>
          </a:p>
        </p:txBody>
      </p:sp>
      <p:sp>
        <p:nvSpPr>
          <p:cNvPr id="16" name="Marcador de texto 15">
            <a:extLst>
              <a:ext uri="{FF2B5EF4-FFF2-40B4-BE49-F238E27FC236}">
                <a16:creationId xmlns:a16="http://schemas.microsoft.com/office/drawing/2014/main" id="{BA60B54B-DCDD-F4B6-E1F8-E709CFCFA9C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37079" y="2590803"/>
            <a:ext cx="3242667" cy="987425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s-ES" dirty="0"/>
              <a:t>Descripción personal</a:t>
            </a:r>
            <a:endParaRPr lang="es-PE" dirty="0"/>
          </a:p>
        </p:txBody>
      </p:sp>
      <p:sp>
        <p:nvSpPr>
          <p:cNvPr id="20" name="Marcador de texto 19">
            <a:extLst>
              <a:ext uri="{FF2B5EF4-FFF2-40B4-BE49-F238E27FC236}">
                <a16:creationId xmlns:a16="http://schemas.microsoft.com/office/drawing/2014/main" id="{340B2775-5B72-FA34-D440-761786E47F9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773341" y="3714750"/>
            <a:ext cx="3908226" cy="127635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s-ES" dirty="0"/>
              <a:t>Hobbies</a:t>
            </a:r>
            <a:endParaRPr lang="es-PE" dirty="0"/>
          </a:p>
        </p:txBody>
      </p:sp>
      <p:sp>
        <p:nvSpPr>
          <p:cNvPr id="22" name="Marcador de texto 21">
            <a:extLst>
              <a:ext uri="{FF2B5EF4-FFF2-40B4-BE49-F238E27FC236}">
                <a16:creationId xmlns:a16="http://schemas.microsoft.com/office/drawing/2014/main" id="{D1076908-5FFF-C654-089D-96848C66052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773343" y="5324475"/>
            <a:ext cx="3761184" cy="108585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s-ES" dirty="0"/>
              <a:t>Formas de contacto (correo corp.)</a:t>
            </a: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29635730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50"/>
            <a:ext cx="2589292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301368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02656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0845034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4829201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6080714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5189115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5955956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91454715"/>
      </p:ext>
    </p:extLst>
  </p:cSld>
  <p:clrMapOvr>
    <a:masterClrMapping/>
  </p:clrMapOvr>
  <p:transition spd="slow">
    <p:push dir="u"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4279875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7278467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0903621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7320031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319694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4875290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6883859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3654792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1885504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61194007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4962790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1166973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7953412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4375155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743421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559091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724625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719876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042180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50"/>
            <a:ext cx="2589292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244229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6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449991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7322112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9178495" y="6217623"/>
            <a:ext cx="594506" cy="5247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algn="r" defTabSz="742982">
              <a:defRPr/>
            </a:pPr>
            <a:fld id="{00000000-1234-1234-1234-123412341234}" type="slidenum">
              <a:rPr lang="es-PE" sz="1462" smtClean="0">
                <a:solidFill>
                  <a:srgbClr val="595959"/>
                </a:solidFill>
              </a:rPr>
              <a:pPr algn="r"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51585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50"/>
            <a:ext cx="2589292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894665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524813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924497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7105130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6746223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8716035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1089291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0840706"/>
      </p:ext>
    </p:extLst>
  </p:cSld>
  <p:clrMapOvr>
    <a:masterClrMapping/>
  </p:clrMapOvr>
  <p:transition spd="slow">
    <p:push dir="u"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4605689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4579695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1523138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392260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876261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74530059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05989427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994880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32995180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0655825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41663008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7965519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6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1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1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5" y="3124201"/>
            <a:ext cx="425649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8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8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6" y="3678239"/>
            <a:ext cx="928687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4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4" y="4067176"/>
            <a:ext cx="887412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8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29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9" y="5094289"/>
            <a:ext cx="824210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3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9691735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0274594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5253271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901011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7197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924974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08229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9234583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14392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2" y="1272731"/>
            <a:ext cx="8038482" cy="3276056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2"/>
              </a:spcBef>
              <a:buNone/>
              <a:defRPr sz="1137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91" indent="0">
              <a:buNone/>
              <a:defRPr>
                <a:latin typeface="Aleo"/>
                <a:cs typeface="Aleo"/>
              </a:defRPr>
            </a:lvl2pPr>
            <a:lvl3pPr marL="742982" indent="0">
              <a:buNone/>
              <a:defRPr>
                <a:latin typeface="Aleo"/>
                <a:cs typeface="Aleo"/>
              </a:defRPr>
            </a:lvl3pPr>
            <a:lvl4pPr marL="1114473" indent="0">
              <a:buNone/>
              <a:defRPr>
                <a:latin typeface="Aleo"/>
                <a:cs typeface="Aleo"/>
              </a:defRPr>
            </a:lvl4pPr>
            <a:lvl5pPr marL="1485965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75144151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5369843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1" y="618744"/>
            <a:ext cx="179546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2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8915400" y="6324601"/>
            <a:ext cx="765237" cy="348995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2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70125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88727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9543197"/>
      </p:ext>
    </p:extLst>
  </p:cSld>
  <p:clrMapOvr>
    <a:masterClrMapping/>
  </p:clrMapOvr>
  <p:transition spd="slow">
    <p:push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63007C26-0251-49EA-B8BA-6B1FDBAFA8B3}" type="datetimeFigureOut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C2A1D255-952F-4787-8804-9374832BB6A0}" type="slidenum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16682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3650946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48"/>
            <a:ext cx="2688351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37156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9277030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472437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8657457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9959236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838947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2787636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8728327"/>
      </p:ext>
    </p:extLst>
  </p:cSld>
  <p:clrMapOvr>
    <a:masterClrMapping/>
  </p:clrMapOvr>
  <p:transition spd="slow">
    <p:push dir="u"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27256236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39858766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0529563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9543443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3439393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3162947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033219417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0269050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4466161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65853973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61563713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6779774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6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1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1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5" y="3124201"/>
            <a:ext cx="425649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8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8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6" y="3678239"/>
            <a:ext cx="928687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4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4" y="4067176"/>
            <a:ext cx="887412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8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29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9" y="5094289"/>
            <a:ext cx="824210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3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41009268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54447753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16768817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9575831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5724006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347199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4760411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85023" y="3121540"/>
            <a:ext cx="2653893" cy="614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0784689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0273680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2" y="1272731"/>
            <a:ext cx="8038482" cy="3276056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2"/>
              </a:spcBef>
              <a:buNone/>
              <a:defRPr sz="1137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91" indent="0">
              <a:buNone/>
              <a:defRPr>
                <a:latin typeface="Aleo"/>
                <a:cs typeface="Aleo"/>
              </a:defRPr>
            </a:lvl2pPr>
            <a:lvl3pPr marL="742982" indent="0">
              <a:buNone/>
              <a:defRPr>
                <a:latin typeface="Aleo"/>
                <a:cs typeface="Aleo"/>
              </a:defRPr>
            </a:lvl3pPr>
            <a:lvl4pPr marL="1114473" indent="0">
              <a:buNone/>
              <a:defRPr>
                <a:latin typeface="Aleo"/>
                <a:cs typeface="Aleo"/>
              </a:defRPr>
            </a:lvl4pPr>
            <a:lvl5pPr marL="1485965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76902509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9763630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47719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32231891"/>
      </p:ext>
    </p:extLst>
  </p:cSld>
  <p:clrMapOvr>
    <a:masterClrMapping/>
  </p:clrMapOvr>
  <p:transition spd="slow">
    <p:push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63007C26-0251-49EA-B8BA-6B1FDBAFA8B3}" type="datetimeFigureOut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PE" sz="1462" dirty="0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C2A1D255-952F-4787-8804-9374832BB6A0}" type="slidenum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4147592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7013097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r>
              <a:rPr lang="en-US" sz="1462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D60D1EDE-7116-2443-9BDD-368CE5B37660}" type="slidenum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n-US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4089300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3" y="3134885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9481025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69698074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872843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6938595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3287508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8863335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334824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26242542"/>
      </p:ext>
    </p:extLst>
  </p:cSld>
  <p:clrMapOvr>
    <a:masterClrMapping/>
  </p:clrMapOvr>
  <p:transition spd="slow">
    <p:push dir="u"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76409675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1514844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9597675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26117099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1982412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06956438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80891037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53038504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0904093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906321159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748859058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4968920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6080326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6108701" y="2089150"/>
            <a:ext cx="39598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5877820" y="2368551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6994825" y="2895601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6335715" y="3124201"/>
            <a:ext cx="425649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6645276" y="3189288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6802638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7901586" y="3678239"/>
            <a:ext cx="928687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6842624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7505604" y="4067176"/>
            <a:ext cx="887412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7212808" y="4383088"/>
            <a:ext cx="518518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6867129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7526239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7459169" y="5094289"/>
            <a:ext cx="824210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7256663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42916084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7889438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00242604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6633679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09822353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038645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0129562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4466568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4129360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2" y="1272731"/>
            <a:ext cx="8038482" cy="3276056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2"/>
              </a:spcBef>
              <a:buNone/>
              <a:defRPr sz="1137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91" indent="0">
              <a:buNone/>
              <a:defRPr>
                <a:latin typeface="Aleo"/>
                <a:cs typeface="Aleo"/>
              </a:defRPr>
            </a:lvl2pPr>
            <a:lvl3pPr marL="742982" indent="0">
              <a:buNone/>
              <a:defRPr>
                <a:latin typeface="Aleo"/>
                <a:cs typeface="Aleo"/>
              </a:defRPr>
            </a:lvl3pPr>
            <a:lvl4pPr marL="1114473" indent="0">
              <a:buNone/>
              <a:defRPr>
                <a:latin typeface="Aleo"/>
                <a:cs typeface="Aleo"/>
              </a:defRPr>
            </a:lvl4pPr>
            <a:lvl5pPr marL="1485965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76109587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37268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En bl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770191" y="618744"/>
            <a:ext cx="179546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462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>
                    <a:tint val="75000"/>
                  </a:srgbClr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>
                  <a:tint val="75000"/>
                </a:srgbClr>
              </a:solidFill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87130AE2-6871-43F9-828E-585B3C7408C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97377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589185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 preserve="1">
  <p:cSld name="1_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2599045"/>
      </p:ext>
    </p:extLst>
  </p:cSld>
  <p:clrMapOvr>
    <a:masterClrMapping/>
  </p:clrMapOvr>
  <p:transition spd="slow">
    <p:push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63007C26-0251-49EA-B8BA-6B1FDBAFA8B3}" type="datetimeFigureOut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C2A1D255-952F-4787-8804-9374832BB6A0}" type="slidenum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6692352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09429302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08651" y="3140680"/>
            <a:ext cx="2488698" cy="576643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419834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48840273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0112911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4231561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4519520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49706181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86918066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230226"/>
      </p:ext>
    </p:extLst>
  </p:cSld>
  <p:clrMapOvr>
    <a:masterClrMapping/>
  </p:clrMapOvr>
  <p:transition spd="slow">
    <p:push dir="u"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0654839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45876283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51023439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5480902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96108669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9952967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821587880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1824077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55633935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87795560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4228168473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3219012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6582218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14331417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83204708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8667754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498158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813586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226755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4" y="3130743"/>
            <a:ext cx="2574455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2342732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6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B9A75FB-65AC-AC41-84B9-6C116412F2AC}" type="datetimeFigureOut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18/10/2024</a:t>
            </a:fld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ES_tradnl" sz="1462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DE6F2AA-4381-1D4B-B554-52F8CA63EE4B}" type="slidenum">
              <a:rPr lang="es-ES_tradnl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ES_tradnl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3742918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0658" y="457202"/>
            <a:ext cx="9085780" cy="48533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2EB1475D-EF5B-48A6-8CCB-3BD08F726926}" type="datetimeFigureOut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10/18/2024</a:t>
            </a:fld>
            <a:endParaRPr lang="en-US" sz="1462">
              <a:solidFill>
                <a:srgbClr val="595959"/>
              </a:solidFill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n-US" sz="1462">
              <a:solidFill>
                <a:srgbClr val="595959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565A54F4-DB31-4FC5-B748-3F06867349C3}" type="slidenum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n-US" sz="1462">
              <a:solidFill>
                <a:srgbClr val="595959"/>
              </a:solidFill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57" y="1086831"/>
            <a:ext cx="9085780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1625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510779" y="1664703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5138738" y="1664703"/>
            <a:ext cx="44577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4581902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665772" y="3117550"/>
            <a:ext cx="2520574" cy="584029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728652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52708401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90499651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7858551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04308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81694116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61537905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59451041"/>
      </p:ext>
    </p:extLst>
  </p:cSld>
  <p:clrMapOvr>
    <a:masterClrMapping/>
  </p:clrMapOvr>
  <p:transition spd="slow">
    <p:push dir="u"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56060519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86447520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36752153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131570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75002781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5950338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58666916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33660399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01732517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40071418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26648389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26353860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48519452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28748686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77236640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0841803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6787328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2845898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0632531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48244" y="3078480"/>
            <a:ext cx="3025573" cy="701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1833398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5F2D124-8A6E-453A-B18B-986845A3C571}" type="datetime1">
              <a:rPr lang="en-US" sz="1462" smtClean="0">
                <a:solidFill>
                  <a:prstClr val="black">
                    <a:tint val="75000"/>
                  </a:prstClr>
                </a:solidFill>
              </a:rPr>
              <a:pPr defTabSz="742982">
                <a:defRPr/>
              </a:pPr>
              <a:t>10/18/2024</a:t>
            </a:fld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816EDDD-9DC9-4434-A524-693C66FD0FBC}" type="slidenum">
              <a:rPr lang="es-PE" sz="1462" smtClean="0">
                <a:solidFill>
                  <a:prstClr val="black">
                    <a:tint val="75000"/>
                  </a:prstClr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0148749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2ECCD97D-61E4-443F-A17C-BFD93A9833AA}" type="datetime1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10/18/2024</a:t>
            </a:fld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0858CCFC-66C4-4965-A932-DF523B7B7899}" type="slidenum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8516972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8863080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</p:spTree>
    <p:extLst>
      <p:ext uri="{BB962C8B-B14F-4D97-AF65-F5344CB8AC3E}">
        <p14:creationId xmlns:p14="http://schemas.microsoft.com/office/powerpoint/2010/main" val="884693478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722380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08121771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44247020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71510616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9416315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5549674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1877120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8568394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64107309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7341530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2600374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 sz="1462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71898345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700153" y="6093152"/>
            <a:ext cx="1097067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47394812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45106060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5861669"/>
      </p:ext>
    </p:extLst>
  </p:cSld>
  <p:clrMapOvr>
    <a:masterClrMapping/>
  </p:clrMapOvr>
  <p:transition spd="slow">
    <p:push dir="u"/>
  </p:transition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27102653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97427561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9228532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12570051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312007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26937499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138461176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0725633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01652971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74147916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2782856677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75211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96012262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9932597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34522686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6195192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6063018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2119716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74298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462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5853061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74298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462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4327369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5F2D124-8A6E-453A-B18B-986845A3C571}" type="datetime1">
              <a:rPr lang="en-US" sz="1462" smtClean="0">
                <a:solidFill>
                  <a:prstClr val="black">
                    <a:tint val="75000"/>
                  </a:prstClr>
                </a:solidFill>
              </a:rPr>
              <a:pPr defTabSz="742982">
                <a:defRPr/>
              </a:pPr>
              <a:t>10/18/2024</a:t>
            </a:fld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C816EDDD-9DC9-4434-A524-693C66FD0FBC}" type="slidenum">
              <a:rPr lang="es-PE" sz="1462" smtClean="0">
                <a:solidFill>
                  <a:prstClr val="black">
                    <a:tint val="75000"/>
                  </a:prstClr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61145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742982">
              <a:defRPr/>
            </a:pPr>
            <a:fld id="{2ECCD97D-61E4-443F-A17C-BFD93A9833AA}" type="datetime1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10/18/2024</a:t>
            </a:fld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742982">
              <a:defRPr/>
            </a:pPr>
            <a:endParaRPr lang="es-PE" sz="1462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742982">
              <a:defRPr/>
            </a:pPr>
            <a:fld id="{0858CCFC-66C4-4965-A932-DF523B7B7899}" type="slidenum">
              <a:rPr lang="es-PE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s-PE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9769493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r>
              <a:rPr lang="en-US" sz="1462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 defTabSz="742982">
              <a:defRPr/>
            </a:pPr>
            <a:fld id="{D60D1EDE-7116-2443-9BDD-368CE5B37660}" type="slidenum">
              <a:rPr lang="en-US" sz="1462" smtClean="0">
                <a:solidFill>
                  <a:srgbClr val="595959"/>
                </a:solidFill>
              </a:rPr>
              <a:pPr defTabSz="742982">
                <a:defRPr/>
              </a:pPr>
              <a:t>‹#›</a:t>
            </a:fld>
            <a:endParaRPr lang="en-US" sz="1462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9731713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83886126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82444442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7882981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343512127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69018332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1194236347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1443818212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3952456724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4005145774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</p:spTree>
    <p:extLst>
      <p:ext uri="{BB962C8B-B14F-4D97-AF65-F5344CB8AC3E}">
        <p14:creationId xmlns:p14="http://schemas.microsoft.com/office/powerpoint/2010/main" val="3250093523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6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163806214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90747142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18/10/2024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40842729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1754956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10/18/2024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6977735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10/18/2024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4904551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95300" y="8333736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099300" y="6298429"/>
            <a:ext cx="23114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959686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6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9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5618926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18/10/2024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‹#›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7218122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6278077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9" y="288229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462"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10/18/2024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‹#›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4528875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32688712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3_Solo el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34089" y="288229"/>
            <a:ext cx="9460118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sz="1462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r>
              <a:rPr lang="es-ES"/>
              <a:t>Haga clic para modificar el estilo de título del patrón</a:t>
            </a: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10/18/2024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70975652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18/10/2024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2525525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‹#›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1611746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11467051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290163120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4178844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/>
        </p:nvGrpSpPr>
        <p:grpSpPr>
          <a:xfrm>
            <a:off x="5783659" y="519113"/>
            <a:ext cx="3198813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71055958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81610578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16322697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87944267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7507334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6660080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1230364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943484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75879" y="2801939"/>
            <a:ext cx="7641035" cy="1858962"/>
          </a:xfrm>
        </p:spPr>
        <p:txBody>
          <a:bodyPr anchor="t"/>
          <a:lstStyle>
            <a:lvl1pPr>
              <a:defRPr sz="2925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18/10/2024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0610268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838722" y="1272731"/>
            <a:ext cx="8038482" cy="3276056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1690"/>
              </a:lnSpc>
              <a:spcBef>
                <a:spcPts val="1462"/>
              </a:spcBef>
              <a:buNone/>
              <a:defRPr sz="1137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371491" indent="0">
              <a:buNone/>
              <a:defRPr>
                <a:latin typeface="Aleo"/>
                <a:cs typeface="Aleo"/>
              </a:defRPr>
            </a:lvl2pPr>
            <a:lvl3pPr marL="742982" indent="0">
              <a:buNone/>
              <a:defRPr>
                <a:latin typeface="Aleo"/>
                <a:cs typeface="Aleo"/>
              </a:defRPr>
            </a:lvl3pPr>
            <a:lvl4pPr marL="1114473" indent="0">
              <a:buNone/>
              <a:defRPr>
                <a:latin typeface="Aleo"/>
                <a:cs typeface="Aleo"/>
              </a:defRPr>
            </a:lvl4pPr>
            <a:lvl5pPr marL="1485965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621940736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2013765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73847324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742950" y="2468033"/>
            <a:ext cx="880189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742952" y="3825477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742950" y="2125133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592005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18917" y="448998"/>
            <a:ext cx="3014040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4072468" y="2201333"/>
            <a:ext cx="5410464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4072467" y="3561554"/>
            <a:ext cx="5410463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85523810"/>
      </p:ext>
    </p:extLst>
  </p:cSld>
  <p:clrMapOvr>
    <a:masterClrMapping/>
  </p:clrMapOvr>
  <p:transition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37331" y="309299"/>
            <a:ext cx="6201569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6873536" y="1442613"/>
            <a:ext cx="2702266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6873536" y="3819064"/>
            <a:ext cx="1825172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6873536" y="1099181"/>
            <a:ext cx="2084388" cy="343430"/>
          </a:xfrm>
        </p:spPr>
        <p:txBody>
          <a:bodyPr/>
          <a:lstStyle>
            <a:lvl1pPr marL="0" indent="0">
              <a:buNone/>
              <a:defRPr lang="es-ES" sz="1462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82806960"/>
      </p:ext>
    </p:extLst>
  </p:cSld>
  <p:clrMapOvr>
    <a:masterClrMapping/>
  </p:clrMapOvr>
  <p:transition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27015" y="283899"/>
            <a:ext cx="9495829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99736" y="4278469"/>
            <a:ext cx="4931115" cy="1325989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599736" y="5613400"/>
            <a:ext cx="3403940" cy="52070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6178971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8619597" y="6316133"/>
            <a:ext cx="11557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27015" y="283899"/>
            <a:ext cx="9495829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691357" y="2518834"/>
            <a:ext cx="7243763" cy="1334030"/>
          </a:xfrm>
        </p:spPr>
        <p:txBody>
          <a:bodyPr anchor="t">
            <a:normAutofit/>
          </a:bodyPr>
          <a:lstStyle>
            <a:lvl1pPr algn="l">
              <a:defRPr sz="3656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742952" y="4401275"/>
            <a:ext cx="3391430" cy="977370"/>
          </a:xfrm>
        </p:spPr>
        <p:txBody>
          <a:bodyPr>
            <a:normAutofit/>
          </a:bodyPr>
          <a:lstStyle>
            <a:lvl1pPr marL="0" indent="0" algn="l">
              <a:buNone/>
              <a:defRPr sz="1462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 algn="ctr">
              <a:buNone/>
              <a:defRPr sz="1625"/>
            </a:lvl2pPr>
            <a:lvl3pPr marL="742982" indent="0" algn="ctr">
              <a:buNone/>
              <a:defRPr sz="1462"/>
            </a:lvl3pPr>
            <a:lvl4pPr marL="1114473" indent="0" algn="ctr">
              <a:buNone/>
              <a:defRPr sz="1300"/>
            </a:lvl4pPr>
            <a:lvl5pPr marL="1485965" indent="0" algn="ctr">
              <a:buNone/>
              <a:defRPr sz="1300"/>
            </a:lvl5pPr>
            <a:lvl6pPr marL="1857456" indent="0" algn="ctr">
              <a:buNone/>
              <a:defRPr sz="1300"/>
            </a:lvl6pPr>
            <a:lvl7pPr marL="2228947" indent="0" algn="ctr">
              <a:buNone/>
              <a:defRPr sz="1300"/>
            </a:lvl7pPr>
            <a:lvl8pPr marL="2600438" indent="0" algn="ctr">
              <a:buNone/>
              <a:defRPr sz="1300"/>
            </a:lvl8pPr>
            <a:lvl9pPr marL="2971930" indent="0" algn="ctr">
              <a:buNone/>
              <a:defRPr sz="13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694794" y="2167468"/>
            <a:ext cx="8801894" cy="343430"/>
          </a:xfrm>
        </p:spPr>
        <p:txBody>
          <a:bodyPr/>
          <a:lstStyle>
            <a:lvl1pPr marL="0" indent="0">
              <a:buNone/>
              <a:defRPr lang="es-ES" sz="1462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371491" indent="0">
              <a:buNone/>
              <a:defRPr lang="es-ES" sz="1462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72935578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7397138"/>
      </p:ext>
    </p:extLst>
  </p:cSld>
  <p:clrMapOvr>
    <a:masterClrMapping/>
  </p:clrMapOvr>
  <p:transition spd="slow">
    <p:push dir="u"/>
  </p:transition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1"/>
            <a:ext cx="8806564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55316761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738281" y="1435100"/>
            <a:ext cx="4121851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738281" y="3368899"/>
            <a:ext cx="4121851" cy="1241203"/>
          </a:xfrm>
        </p:spPr>
        <p:txBody>
          <a:bodyPr/>
          <a:lstStyle>
            <a:lvl1pPr marL="0" indent="0">
              <a:buNone/>
              <a:defRPr sz="1219" b="0"/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738281" y="5243406"/>
            <a:ext cx="4121851" cy="542703"/>
          </a:xfrm>
        </p:spPr>
        <p:txBody>
          <a:bodyPr>
            <a:normAutofit/>
          </a:bodyPr>
          <a:lstStyle>
            <a:lvl1pPr marL="0" indent="0">
              <a:buNone/>
              <a:defRPr sz="975" b="0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738281" y="4925905"/>
            <a:ext cx="4121851" cy="239602"/>
          </a:xfrm>
        </p:spPr>
        <p:txBody>
          <a:bodyPr>
            <a:normAutofit/>
          </a:bodyPr>
          <a:lstStyle>
            <a:lvl1pPr marL="0" indent="0">
              <a:buNone/>
              <a:defRPr sz="975" b="1">
                <a:solidFill>
                  <a:srgbClr val="F29104"/>
                </a:solidFill>
              </a:defRPr>
            </a:lvl1pPr>
            <a:lvl2pPr marL="371491" indent="0">
              <a:buNone/>
              <a:defRPr/>
            </a:lvl2pPr>
            <a:lvl3pPr marL="742982" indent="0">
              <a:buNone/>
              <a:defRPr/>
            </a:lvl3pPr>
            <a:lvl4pPr marL="1114473" indent="0">
              <a:buNone/>
              <a:defRPr/>
            </a:lvl4pPr>
            <a:lvl5pPr marL="1485965" indent="0">
              <a:buNone/>
              <a:defRPr/>
            </a:lvl5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5130999" y="1079500"/>
            <a:ext cx="4101703" cy="4559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70870321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6293887" y="2384427"/>
            <a:ext cx="3023394" cy="447675"/>
          </a:xfrm>
        </p:spPr>
        <p:txBody>
          <a:bodyPr/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93887" y="2841627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93887" y="3548846"/>
            <a:ext cx="3023394" cy="447675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80464563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2844800"/>
            <a:ext cx="2866056" cy="25019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887414" y="2463800"/>
            <a:ext cx="4571206" cy="30988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30225838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080302" y="3251201"/>
            <a:ext cx="2866056" cy="2095500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219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6080325" y="2438400"/>
            <a:ext cx="513358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480311" y="2438400"/>
            <a:ext cx="5205320" cy="29083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22320503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6282818" y="2171010"/>
            <a:ext cx="2611945" cy="33538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625" b="1" kern="1200" baseline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6282818" y="2576653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6282818" y="3309630"/>
            <a:ext cx="2611945" cy="58467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975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959644" y="2171701"/>
            <a:ext cx="4498975" cy="3835400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76423248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35175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3368876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5252029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7245434" y="2400300"/>
            <a:ext cx="515938" cy="549400"/>
          </a:xfrm>
        </p:spPr>
        <p:txBody>
          <a:bodyPr>
            <a:normAutofit/>
          </a:bodyPr>
          <a:lstStyle>
            <a:lvl1pPr marL="0" indent="0">
              <a:buNone/>
              <a:defRPr sz="650" b="0"/>
            </a:lvl1pPr>
          </a:lstStyle>
          <a:p>
            <a:r>
              <a:rPr lang="es-ES"/>
              <a:t>Haga clic en el icono para agregar una imagen</a:t>
            </a:r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374975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339678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5293307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7276390" y="2987675"/>
            <a:ext cx="1444625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56" b="0" kern="120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374973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339677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5298269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7276390" y="3609850"/>
            <a:ext cx="1702424" cy="584200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 baseline="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374975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341015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5293306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7276391" y="4630328"/>
            <a:ext cx="16349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031" b="1" kern="1200">
                <a:solidFill>
                  <a:srgbClr val="F2910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374975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3410152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5293307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7276391" y="5082436"/>
            <a:ext cx="1702423" cy="384313"/>
          </a:xfrm>
        </p:spPr>
        <p:txBody>
          <a:bodyPr>
            <a:normAutofit/>
          </a:bodyPr>
          <a:lstStyle>
            <a:lvl1pPr marL="0" indent="0">
              <a:buNone/>
              <a:defRPr lang="es-PE" sz="812" b="0" kern="120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382674025"/>
      </p:ext>
    </p:extLst>
  </p:cSld>
  <p:clrMapOvr>
    <a:masterClrMapping/>
  </p:clrMapOvr>
  <p:transition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6305384" y="2064632"/>
            <a:ext cx="2434412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3807654" y="2077332"/>
            <a:ext cx="2434412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288294" y="2063750"/>
            <a:ext cx="2434412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480312" y="736601"/>
            <a:ext cx="497830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437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475031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475031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044372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044372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6490440" y="2393950"/>
            <a:ext cx="2064301" cy="920750"/>
          </a:xfrm>
        </p:spPr>
        <p:txBody>
          <a:bodyPr>
            <a:norm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462" b="1" kern="1200" smtClean="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6490440" y="3727891"/>
            <a:ext cx="2064301" cy="1555309"/>
          </a:xfrm>
        </p:spPr>
        <p:txBody>
          <a:bodyPr>
            <a:noAutofit/>
          </a:bodyPr>
          <a:lstStyle>
            <a:lvl1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PE" sz="1462" b="0" kern="1200">
                <a:solidFill>
                  <a:schemeClr val="bg1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0" indent="0" algn="l" defTabSz="742982" rtl="0" eaLnBrk="1" latinLnBrk="0" hangingPunct="1">
              <a:lnSpc>
                <a:spcPct val="100000"/>
              </a:lnSpc>
              <a:spcBef>
                <a:spcPts val="812"/>
              </a:spcBef>
              <a:buFont typeface="Arial"/>
              <a:buNone/>
              <a:defRPr lang="es-ES" sz="1625" b="1" kern="1200" smtClean="0">
                <a:solidFill>
                  <a:srgbClr val="009C49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12186390"/>
      </p:ext>
    </p:extLst>
  </p:cSld>
  <p:clrMapOvr>
    <a:masterClrMapping/>
  </p:clrMapOvr>
  <p:transition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681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2032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04567" y="2884488"/>
            <a:ext cx="6588522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8035451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217613" y="1554165"/>
            <a:ext cx="7739063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217613" y="1905002"/>
            <a:ext cx="7739063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344284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4068422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6588136" y="34630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975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344284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4068422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6588136" y="2610739"/>
            <a:ext cx="1658472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300" b="0" kern="1200" smtClean="0">
                <a:solidFill>
                  <a:srgbClr val="009B3A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043934789"/>
      </p:ext>
    </p:extLst>
  </p:cSld>
  <p:clrMapOvr>
    <a:masterClrMapping/>
  </p:clrMapOvr>
  <p:transition/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180359" y="1475050"/>
            <a:ext cx="7674569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/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/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/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/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/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/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/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/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/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/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/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/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/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/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/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/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/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/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/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/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/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/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/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/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/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/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/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/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/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5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/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/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/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/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/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/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/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/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/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/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/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0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/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/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/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/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/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/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/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/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/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/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/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/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/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/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/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/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/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/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/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/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/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/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/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/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8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/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/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/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/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/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/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8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/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/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/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/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/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/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/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/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/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/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/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/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/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/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/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/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/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/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/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/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/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/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/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/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/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/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/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2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/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/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/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/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/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/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/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/>
            <p:nvPr/>
          </p:nvSpPr>
          <p:spPr bwMode="auto">
            <a:xfrm>
              <a:off x="13932939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2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/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/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0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/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/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/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/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/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/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/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/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/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/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/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/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/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0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/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/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 sz="1462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2844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163073" y="236756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222360" y="3899069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5612444" y="2443597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6838821" y="2679885"/>
            <a:ext cx="622013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defRPr lang="es-ES" sz="1300" b="0" smtClean="0">
                <a:solidFill>
                  <a:schemeClr val="bg1"/>
                </a:solidFill>
              </a:defRPr>
            </a:lvl1pPr>
            <a:lvl2pPr marL="371491" indent="0">
              <a:buNone/>
              <a:defRPr lang="es-ES" sz="812" b="0" smtClean="0">
                <a:solidFill>
                  <a:schemeClr val="bg1"/>
                </a:solidFill>
              </a:defRPr>
            </a:lvl2pPr>
            <a:lvl3pPr marL="742982" indent="0">
              <a:buNone/>
              <a:defRPr lang="es-ES" sz="812" b="0" smtClean="0">
                <a:solidFill>
                  <a:schemeClr val="bg1"/>
                </a:solidFill>
              </a:defRPr>
            </a:lvl3pPr>
            <a:lvl4pPr marL="1114473" indent="0">
              <a:buNone/>
              <a:defRPr lang="es-ES" sz="812" b="0" smtClean="0">
                <a:solidFill>
                  <a:schemeClr val="bg1"/>
                </a:solidFill>
              </a:defRPr>
            </a:lvl4pPr>
            <a:lvl5pPr marL="1485965" indent="0">
              <a:buNone/>
              <a:defRPr lang="es-PE" sz="812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466550855"/>
      </p:ext>
    </p:extLst>
  </p:cSld>
  <p:clrMapOvr>
    <a:masterClrMapping/>
  </p:clrMapOvr>
  <p:transition/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964614" y="2215636"/>
            <a:ext cx="4770366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964615" y="2566473"/>
            <a:ext cx="4786015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219" b="0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5481001" y="108468"/>
            <a:ext cx="3654150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/>
            <p:nvPr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/>
            <p:nvPr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/>
            <p:nvPr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/>
            <p:nvPr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/>
            <p:nvPr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/>
            <p:nvPr/>
          </p:nvSpPr>
          <p:spPr bwMode="auto">
            <a:xfrm>
              <a:off x="13216882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/>
            <p:nvPr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/>
            <p:nvPr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/>
            <p:nvPr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/>
            <p:nvPr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/>
            <p:nvPr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/>
            <p:nvPr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/>
            <p:nvPr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/>
            <p:nvPr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/>
            <p:nvPr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/>
            <p:nvPr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/>
            <p:nvPr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/>
            <p:nvPr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 sz="1462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978129" y="3368004"/>
            <a:ext cx="4772498" cy="2715297"/>
          </a:xfrm>
        </p:spPr>
        <p:txBody>
          <a:bodyPr/>
          <a:lstStyle/>
          <a:p>
            <a:r>
              <a:rPr lang="es-ES"/>
              <a:t>Haga clic en el icono para agregar un gráfico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4874920"/>
      </p:ext>
    </p:extLst>
  </p:cSld>
  <p:clrMapOvr>
    <a:masterClrMapping/>
  </p:clrMapOvr>
  <p:transition/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/>
          <p:nvPr/>
        </p:nvSpPr>
        <p:spPr bwMode="auto">
          <a:xfrm>
            <a:off x="6080326" y="2781300"/>
            <a:ext cx="651372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7" name="Freeform 32"/>
          <p:cNvSpPr/>
          <p:nvPr/>
        </p:nvSpPr>
        <p:spPr bwMode="auto">
          <a:xfrm>
            <a:off x="6530481" y="2305050"/>
            <a:ext cx="548184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29" name="Freeform 5"/>
          <p:cNvSpPr/>
          <p:nvPr/>
        </p:nvSpPr>
        <p:spPr bwMode="auto">
          <a:xfrm>
            <a:off x="6290570" y="1562102"/>
            <a:ext cx="375345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0" name="Freeform 6"/>
          <p:cNvSpPr/>
          <p:nvPr/>
        </p:nvSpPr>
        <p:spPr bwMode="auto">
          <a:xfrm>
            <a:off x="6505973" y="619127"/>
            <a:ext cx="1968302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1" name="Freeform 7"/>
          <p:cNvSpPr/>
          <p:nvPr/>
        </p:nvSpPr>
        <p:spPr bwMode="auto">
          <a:xfrm>
            <a:off x="5643068" y="1585912"/>
            <a:ext cx="321172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1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2" name="Freeform 8"/>
          <p:cNvSpPr/>
          <p:nvPr/>
        </p:nvSpPr>
        <p:spPr bwMode="auto">
          <a:xfrm>
            <a:off x="6108701" y="2089150"/>
            <a:ext cx="39598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4" name="Freeform 10"/>
          <p:cNvSpPr/>
          <p:nvPr/>
        </p:nvSpPr>
        <p:spPr bwMode="auto">
          <a:xfrm>
            <a:off x="5877820" y="2368551"/>
            <a:ext cx="266998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5" name="Freeform 11"/>
          <p:cNvSpPr/>
          <p:nvPr/>
        </p:nvSpPr>
        <p:spPr bwMode="auto">
          <a:xfrm>
            <a:off x="6994825" y="2895601"/>
            <a:ext cx="1345307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5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6" name="Freeform 12"/>
          <p:cNvSpPr/>
          <p:nvPr/>
        </p:nvSpPr>
        <p:spPr bwMode="auto">
          <a:xfrm>
            <a:off x="6335715" y="3124201"/>
            <a:ext cx="425649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7" name="Freeform 13"/>
          <p:cNvSpPr/>
          <p:nvPr/>
        </p:nvSpPr>
        <p:spPr bwMode="auto">
          <a:xfrm>
            <a:off x="6645276" y="3189288"/>
            <a:ext cx="686197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8" name="Freeform 14"/>
          <p:cNvSpPr/>
          <p:nvPr/>
        </p:nvSpPr>
        <p:spPr bwMode="auto">
          <a:xfrm>
            <a:off x="6802638" y="3548062"/>
            <a:ext cx="626864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39" name="Freeform 15"/>
          <p:cNvSpPr/>
          <p:nvPr/>
        </p:nvSpPr>
        <p:spPr bwMode="auto">
          <a:xfrm>
            <a:off x="7901586" y="3678239"/>
            <a:ext cx="928687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0" name="Freeform 16"/>
          <p:cNvSpPr/>
          <p:nvPr/>
        </p:nvSpPr>
        <p:spPr bwMode="auto">
          <a:xfrm>
            <a:off x="6566596" y="3798889"/>
            <a:ext cx="504330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1" name="Freeform 17"/>
          <p:cNvSpPr/>
          <p:nvPr/>
        </p:nvSpPr>
        <p:spPr bwMode="auto">
          <a:xfrm>
            <a:off x="6842624" y="3921125"/>
            <a:ext cx="767457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2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2" name="Freeform 18"/>
          <p:cNvSpPr/>
          <p:nvPr/>
        </p:nvSpPr>
        <p:spPr bwMode="auto">
          <a:xfrm>
            <a:off x="7505604" y="4067176"/>
            <a:ext cx="887412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3" name="Freeform 19"/>
          <p:cNvSpPr/>
          <p:nvPr/>
        </p:nvSpPr>
        <p:spPr bwMode="auto">
          <a:xfrm>
            <a:off x="7034809" y="4321175"/>
            <a:ext cx="361156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6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4" name="Freeform 20"/>
          <p:cNvSpPr/>
          <p:nvPr/>
        </p:nvSpPr>
        <p:spPr bwMode="auto">
          <a:xfrm>
            <a:off x="7212808" y="4383088"/>
            <a:ext cx="518518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5" name="Freeform 21"/>
          <p:cNvSpPr/>
          <p:nvPr/>
        </p:nvSpPr>
        <p:spPr bwMode="auto">
          <a:xfrm>
            <a:off x="6867129" y="4600575"/>
            <a:ext cx="421780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6" name="Freeform 22"/>
          <p:cNvSpPr/>
          <p:nvPr/>
        </p:nvSpPr>
        <p:spPr bwMode="auto">
          <a:xfrm>
            <a:off x="8224045" y="4619625"/>
            <a:ext cx="566242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6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7" name="Freeform 23"/>
          <p:cNvSpPr/>
          <p:nvPr/>
        </p:nvSpPr>
        <p:spPr bwMode="auto">
          <a:xfrm>
            <a:off x="7526239" y="4689477"/>
            <a:ext cx="423069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8" name="Freeform 24"/>
          <p:cNvSpPr/>
          <p:nvPr/>
        </p:nvSpPr>
        <p:spPr bwMode="auto">
          <a:xfrm>
            <a:off x="7459169" y="5094289"/>
            <a:ext cx="824210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49" name="Freeform 25"/>
          <p:cNvSpPr/>
          <p:nvPr/>
        </p:nvSpPr>
        <p:spPr bwMode="auto">
          <a:xfrm>
            <a:off x="7256663" y="5249863"/>
            <a:ext cx="193477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0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0" name="Freeform 26"/>
          <p:cNvSpPr/>
          <p:nvPr/>
        </p:nvSpPr>
        <p:spPr bwMode="auto">
          <a:xfrm>
            <a:off x="8119567" y="5538787"/>
            <a:ext cx="350838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1" name="Freeform 27"/>
          <p:cNvSpPr/>
          <p:nvPr/>
        </p:nvSpPr>
        <p:spPr bwMode="auto">
          <a:xfrm>
            <a:off x="5631459" y="1898650"/>
            <a:ext cx="536575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</a:ln>
        </p:spPr>
        <p:txBody>
          <a:bodyPr vert="horz" wrap="square" lIns="74295" tIns="37147" rIns="74295" bIns="37147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 sz="1462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41976480"/>
      </p:ext>
    </p:extLst>
  </p:cSld>
  <p:clrMapOvr>
    <a:masterClrMapping/>
  </p:clrMapOvr>
  <p:transition/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6613543" y="1463648"/>
            <a:ext cx="2330808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33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6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7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54805637"/>
      </p:ext>
    </p:extLst>
  </p:cSld>
  <p:clrMapOvr>
    <a:masterClrMapping/>
  </p:clrMapOvr>
  <p:transition/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6643752" y="1718548"/>
            <a:ext cx="2146608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6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19642974"/>
      </p:ext>
    </p:extLst>
  </p:cSld>
  <p:clrMapOvr>
    <a:masterClrMapping/>
  </p:clrMapOvr>
  <p:transition/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6406588" y="1251220"/>
            <a:ext cx="2777469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3" h="403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2" name="Freeform 28"/>
            <p:cNvSpPr/>
            <p:nvPr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29"/>
            <p:cNvSpPr/>
            <p:nvPr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30"/>
            <p:cNvSpPr/>
            <p:nvPr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31"/>
            <p:cNvSpPr/>
            <p:nvPr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32"/>
            <p:cNvSpPr/>
            <p:nvPr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33"/>
            <p:cNvSpPr/>
            <p:nvPr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34"/>
            <p:cNvSpPr/>
            <p:nvPr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2486752680"/>
      </p:ext>
    </p:extLst>
  </p:cSld>
  <p:clrMapOvr>
    <a:masterClrMapping/>
  </p:clrMapOvr>
  <p:transition/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183134" y="2390536"/>
            <a:ext cx="2800251" cy="1859181"/>
            <a:chOff x="6427410" y="2229908"/>
            <a:chExt cx="5332413" cy="2876550"/>
          </a:xfrm>
        </p:grpSpPr>
        <p:sp>
          <p:nvSpPr>
            <p:cNvPr id="6" name="Freeform 5"/>
            <p:cNvSpPr/>
            <p:nvPr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6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1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1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6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3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2855609745"/>
      </p:ext>
    </p:extLst>
  </p:cSld>
  <p:clrMapOvr>
    <a:masterClrMapping/>
  </p:clrMapOvr>
  <p:transition/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389886" y="1477167"/>
            <a:ext cx="2525736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/>
            <p:nvPr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3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2" name="Freeform 11"/>
            <p:cNvSpPr/>
            <p:nvPr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3" name="Freeform 12"/>
            <p:cNvSpPr/>
            <p:nvPr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1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179828384"/>
      </p:ext>
    </p:extLst>
  </p:cSld>
  <p:clrMapOvr>
    <a:masterClrMapping/>
  </p:clrMapOvr>
  <p:transition/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480311" y="736600"/>
            <a:ext cx="4869828" cy="1160022"/>
          </a:xfrm>
        </p:spPr>
        <p:txBody>
          <a:bodyPr>
            <a:normAutofit/>
          </a:bodyPr>
          <a:lstStyle>
            <a:lvl1pPr algn="l">
              <a:defRPr sz="2437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162272" y="2075955"/>
            <a:ext cx="4187868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3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371491" indent="0">
              <a:buNone/>
              <a:defRPr sz="1625" b="1"/>
            </a:lvl2pPr>
            <a:lvl3pPr marL="742982" indent="0">
              <a:buNone/>
              <a:defRPr sz="1462" b="1"/>
            </a:lvl3pPr>
            <a:lvl4pPr marL="1114473" indent="0">
              <a:buNone/>
              <a:defRPr sz="1300" b="1"/>
            </a:lvl4pPr>
            <a:lvl5pPr marL="1485965" indent="0">
              <a:buNone/>
              <a:defRPr sz="1300" b="1"/>
            </a:lvl5pPr>
            <a:lvl6pPr marL="1857456" indent="0">
              <a:buNone/>
              <a:defRPr sz="1300" b="1"/>
            </a:lvl6pPr>
            <a:lvl7pPr marL="2228947" indent="0">
              <a:buNone/>
              <a:defRPr sz="1300" b="1"/>
            </a:lvl7pPr>
            <a:lvl8pPr marL="2600438" indent="0">
              <a:buNone/>
              <a:defRPr sz="1300" b="1"/>
            </a:lvl8pPr>
            <a:lvl9pPr marL="2971930" indent="0">
              <a:buNone/>
              <a:defRPr sz="13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230778" y="2942350"/>
            <a:ext cx="1658472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812" b="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5676877" y="1987007"/>
            <a:ext cx="3696693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/>
            <p:nvPr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3" name="Freeform 8"/>
            <p:cNvSpPr/>
            <p:nvPr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4" name="Freeform 9"/>
            <p:cNvSpPr/>
            <p:nvPr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5" name="Freeform 10"/>
            <p:cNvSpPr/>
            <p:nvPr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6" name="Freeform 11"/>
            <p:cNvSpPr/>
            <p:nvPr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57" name="Freeform 12"/>
            <p:cNvSpPr/>
            <p:nvPr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 sz="1462"/>
            </a:p>
          </p:txBody>
        </p:sp>
        <p:sp>
          <p:nvSpPr>
            <p:cNvPr id="58" name="Freeform 13"/>
            <p:cNvSpPr/>
            <p:nvPr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1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2" name="Freeform 16"/>
            <p:cNvSpPr/>
            <p:nvPr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8" name="Freeform 18"/>
            <p:cNvSpPr/>
            <p:nvPr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69" name="Freeform 19"/>
            <p:cNvSpPr/>
            <p:nvPr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0" name="Freeform 20"/>
            <p:cNvSpPr/>
            <p:nvPr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1" name="Freeform 21"/>
            <p:cNvSpPr/>
            <p:nvPr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2" name="Freeform 22"/>
            <p:cNvSpPr/>
            <p:nvPr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  <p:sp>
          <p:nvSpPr>
            <p:cNvPr id="7174" name="Freeform 23"/>
            <p:cNvSpPr/>
            <p:nvPr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sz="1462"/>
            </a:p>
          </p:txBody>
        </p:sp>
      </p:grpSp>
    </p:spTree>
    <p:extLst>
      <p:ext uri="{BB962C8B-B14F-4D97-AF65-F5344CB8AC3E}">
        <p14:creationId xmlns:p14="http://schemas.microsoft.com/office/powerpoint/2010/main" val="209973606"/>
      </p:ext>
    </p:extLst>
  </p:cSld>
  <p:clrMapOvr>
    <a:masterClrMapping/>
  </p:clrMapOvr>
  <p:transition/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8420101" y="6273800"/>
            <a:ext cx="14859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462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65773" y="3117548"/>
            <a:ext cx="2574455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760498"/>
      </p:ext>
    </p:extLst>
  </p:cSld>
  <p:clrMapOvr>
    <a:masterClrMapping/>
  </p:clrMapOvr>
  <p:transition/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4404666"/>
      </p:ext>
    </p:extLst>
  </p:cSld>
  <p:clrMapOvr>
    <a:masterClrMapping/>
  </p:clrMapOvr>
  <p:transition/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81038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18/10/2024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281363" y="6356352"/>
            <a:ext cx="3343275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996112" y="6356352"/>
            <a:ext cx="222885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‹#›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31310882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7812122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8" Type="http://schemas.openxmlformats.org/officeDocument/2006/relationships/slideLayout" Target="../slideLayouts/slideLayout1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slideLayout" Target="../slideLayouts/slideLayout72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31" Type="http://schemas.openxmlformats.org/officeDocument/2006/relationships/slideLayout" Target="../slideLayouts/slideLayout74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Relationship Id="rId30" Type="http://schemas.openxmlformats.org/officeDocument/2006/relationships/slideLayout" Target="../slideLayouts/slideLayout73.xml"/><Relationship Id="rId8" Type="http://schemas.openxmlformats.org/officeDocument/2006/relationships/slideLayout" Target="../slideLayouts/slideLayout51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7.xml"/><Relationship Id="rId18" Type="http://schemas.openxmlformats.org/officeDocument/2006/relationships/slideLayout" Target="../slideLayouts/slideLayout92.xml"/><Relationship Id="rId26" Type="http://schemas.openxmlformats.org/officeDocument/2006/relationships/slideLayout" Target="../slideLayouts/slideLayout100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95.xml"/><Relationship Id="rId34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6.xml"/><Relationship Id="rId17" Type="http://schemas.openxmlformats.org/officeDocument/2006/relationships/slideLayout" Target="../slideLayouts/slideLayout91.xml"/><Relationship Id="rId25" Type="http://schemas.openxmlformats.org/officeDocument/2006/relationships/slideLayout" Target="../slideLayouts/slideLayout99.xml"/><Relationship Id="rId33" Type="http://schemas.openxmlformats.org/officeDocument/2006/relationships/slideLayout" Target="../slideLayouts/slideLayout107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76.xml"/><Relationship Id="rId16" Type="http://schemas.openxmlformats.org/officeDocument/2006/relationships/slideLayout" Target="../slideLayouts/slideLayout90.xml"/><Relationship Id="rId20" Type="http://schemas.openxmlformats.org/officeDocument/2006/relationships/slideLayout" Target="../slideLayouts/slideLayout94.xml"/><Relationship Id="rId29" Type="http://schemas.openxmlformats.org/officeDocument/2006/relationships/slideLayout" Target="../slideLayouts/slideLayout103.xml"/><Relationship Id="rId1" Type="http://schemas.openxmlformats.org/officeDocument/2006/relationships/slideLayout" Target="../slideLayouts/slideLayout75.xml"/><Relationship Id="rId6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85.xml"/><Relationship Id="rId24" Type="http://schemas.openxmlformats.org/officeDocument/2006/relationships/slideLayout" Target="../slideLayouts/slideLayout98.xml"/><Relationship Id="rId32" Type="http://schemas.openxmlformats.org/officeDocument/2006/relationships/slideLayout" Target="../slideLayouts/slideLayout106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79.xml"/><Relationship Id="rId15" Type="http://schemas.openxmlformats.org/officeDocument/2006/relationships/slideLayout" Target="../slideLayouts/slideLayout89.xml"/><Relationship Id="rId23" Type="http://schemas.openxmlformats.org/officeDocument/2006/relationships/slideLayout" Target="../slideLayouts/slideLayout97.xml"/><Relationship Id="rId28" Type="http://schemas.openxmlformats.org/officeDocument/2006/relationships/slideLayout" Target="../slideLayouts/slideLayout102.xml"/><Relationship Id="rId36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84.xml"/><Relationship Id="rId19" Type="http://schemas.openxmlformats.org/officeDocument/2006/relationships/slideLayout" Target="../slideLayouts/slideLayout93.xml"/><Relationship Id="rId31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78.xml"/><Relationship Id="rId9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8.xml"/><Relationship Id="rId22" Type="http://schemas.openxmlformats.org/officeDocument/2006/relationships/slideLayout" Target="../slideLayouts/slideLayout96.xml"/><Relationship Id="rId27" Type="http://schemas.openxmlformats.org/officeDocument/2006/relationships/slideLayout" Target="../slideLayouts/slideLayout101.xml"/><Relationship Id="rId30" Type="http://schemas.openxmlformats.org/officeDocument/2006/relationships/slideLayout" Target="../slideLayouts/slideLayout104.xml"/><Relationship Id="rId35" Type="http://schemas.openxmlformats.org/officeDocument/2006/relationships/slideLayout" Target="../slideLayouts/slideLayout109.xml"/><Relationship Id="rId8" Type="http://schemas.openxmlformats.org/officeDocument/2006/relationships/slideLayout" Target="../slideLayouts/slideLayout82.xml"/><Relationship Id="rId3" Type="http://schemas.openxmlformats.org/officeDocument/2006/relationships/slideLayout" Target="../slideLayouts/slideLayout77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3.xml"/><Relationship Id="rId18" Type="http://schemas.openxmlformats.org/officeDocument/2006/relationships/slideLayout" Target="../slideLayouts/slideLayout128.xml"/><Relationship Id="rId26" Type="http://schemas.openxmlformats.org/officeDocument/2006/relationships/slideLayout" Target="../slideLayouts/slideLayout136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31.xml"/><Relationship Id="rId34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17.xml"/><Relationship Id="rId12" Type="http://schemas.openxmlformats.org/officeDocument/2006/relationships/slideLayout" Target="../slideLayouts/slideLayout122.xml"/><Relationship Id="rId17" Type="http://schemas.openxmlformats.org/officeDocument/2006/relationships/slideLayout" Target="../slideLayouts/slideLayout127.xml"/><Relationship Id="rId25" Type="http://schemas.openxmlformats.org/officeDocument/2006/relationships/slideLayout" Target="../slideLayouts/slideLayout135.xml"/><Relationship Id="rId33" Type="http://schemas.openxmlformats.org/officeDocument/2006/relationships/slideLayout" Target="../slideLayouts/slideLayout143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26.xml"/><Relationship Id="rId20" Type="http://schemas.openxmlformats.org/officeDocument/2006/relationships/slideLayout" Target="../slideLayouts/slideLayout130.xml"/><Relationship Id="rId29" Type="http://schemas.openxmlformats.org/officeDocument/2006/relationships/slideLayout" Target="../slideLayouts/slideLayout139.xml"/><Relationship Id="rId1" Type="http://schemas.openxmlformats.org/officeDocument/2006/relationships/slideLayout" Target="../slideLayouts/slideLayout111.xml"/><Relationship Id="rId6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121.xml"/><Relationship Id="rId24" Type="http://schemas.openxmlformats.org/officeDocument/2006/relationships/slideLayout" Target="../slideLayouts/slideLayout134.xml"/><Relationship Id="rId32" Type="http://schemas.openxmlformats.org/officeDocument/2006/relationships/slideLayout" Target="../slideLayouts/slideLayout142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15.xml"/><Relationship Id="rId15" Type="http://schemas.openxmlformats.org/officeDocument/2006/relationships/slideLayout" Target="../slideLayouts/slideLayout125.xml"/><Relationship Id="rId23" Type="http://schemas.openxmlformats.org/officeDocument/2006/relationships/slideLayout" Target="../slideLayouts/slideLayout133.xml"/><Relationship Id="rId28" Type="http://schemas.openxmlformats.org/officeDocument/2006/relationships/slideLayout" Target="../slideLayouts/slideLayout138.xml"/><Relationship Id="rId36" Type="http://schemas.openxmlformats.org/officeDocument/2006/relationships/slideLayout" Target="../slideLayouts/slideLayout146.xml"/><Relationship Id="rId10" Type="http://schemas.openxmlformats.org/officeDocument/2006/relationships/slideLayout" Target="../slideLayouts/slideLayout120.xml"/><Relationship Id="rId19" Type="http://schemas.openxmlformats.org/officeDocument/2006/relationships/slideLayout" Target="../slideLayouts/slideLayout129.xml"/><Relationship Id="rId31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14.xml"/><Relationship Id="rId9" Type="http://schemas.openxmlformats.org/officeDocument/2006/relationships/slideLayout" Target="../slideLayouts/slideLayout119.xml"/><Relationship Id="rId14" Type="http://schemas.openxmlformats.org/officeDocument/2006/relationships/slideLayout" Target="../slideLayouts/slideLayout124.xml"/><Relationship Id="rId22" Type="http://schemas.openxmlformats.org/officeDocument/2006/relationships/slideLayout" Target="../slideLayouts/slideLayout132.xml"/><Relationship Id="rId27" Type="http://schemas.openxmlformats.org/officeDocument/2006/relationships/slideLayout" Target="../slideLayouts/slideLayout137.xml"/><Relationship Id="rId30" Type="http://schemas.openxmlformats.org/officeDocument/2006/relationships/slideLayout" Target="../slideLayouts/slideLayout140.xml"/><Relationship Id="rId35" Type="http://schemas.openxmlformats.org/officeDocument/2006/relationships/slideLayout" Target="../slideLayouts/slideLayout145.xml"/><Relationship Id="rId8" Type="http://schemas.openxmlformats.org/officeDocument/2006/relationships/slideLayout" Target="../slideLayouts/slideLayout118.xml"/><Relationship Id="rId3" Type="http://schemas.openxmlformats.org/officeDocument/2006/relationships/slideLayout" Target="../slideLayouts/slideLayout113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9.xml"/><Relationship Id="rId18" Type="http://schemas.openxmlformats.org/officeDocument/2006/relationships/slideLayout" Target="../slideLayouts/slideLayout164.xml"/><Relationship Id="rId26" Type="http://schemas.openxmlformats.org/officeDocument/2006/relationships/slideLayout" Target="../slideLayouts/slideLayout172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167.xml"/><Relationship Id="rId34" Type="http://schemas.openxmlformats.org/officeDocument/2006/relationships/slideLayout" Target="../slideLayouts/slideLayout180.xml"/><Relationship Id="rId7" Type="http://schemas.openxmlformats.org/officeDocument/2006/relationships/slideLayout" Target="../slideLayouts/slideLayout153.xml"/><Relationship Id="rId12" Type="http://schemas.openxmlformats.org/officeDocument/2006/relationships/slideLayout" Target="../slideLayouts/slideLayout158.xml"/><Relationship Id="rId17" Type="http://schemas.openxmlformats.org/officeDocument/2006/relationships/slideLayout" Target="../slideLayouts/slideLayout163.xml"/><Relationship Id="rId25" Type="http://schemas.openxmlformats.org/officeDocument/2006/relationships/slideLayout" Target="../slideLayouts/slideLayout171.xml"/><Relationship Id="rId33" Type="http://schemas.openxmlformats.org/officeDocument/2006/relationships/slideLayout" Target="../slideLayouts/slideLayout179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48.xml"/><Relationship Id="rId16" Type="http://schemas.openxmlformats.org/officeDocument/2006/relationships/slideLayout" Target="../slideLayouts/slideLayout162.xml"/><Relationship Id="rId20" Type="http://schemas.openxmlformats.org/officeDocument/2006/relationships/slideLayout" Target="../slideLayouts/slideLayout166.xml"/><Relationship Id="rId29" Type="http://schemas.openxmlformats.org/officeDocument/2006/relationships/slideLayout" Target="../slideLayouts/slideLayout175.xml"/><Relationship Id="rId1" Type="http://schemas.openxmlformats.org/officeDocument/2006/relationships/slideLayout" Target="../slideLayouts/slideLayout147.xml"/><Relationship Id="rId6" Type="http://schemas.openxmlformats.org/officeDocument/2006/relationships/slideLayout" Target="../slideLayouts/slideLayout152.xml"/><Relationship Id="rId11" Type="http://schemas.openxmlformats.org/officeDocument/2006/relationships/slideLayout" Target="../slideLayouts/slideLayout157.xml"/><Relationship Id="rId24" Type="http://schemas.openxmlformats.org/officeDocument/2006/relationships/slideLayout" Target="../slideLayouts/slideLayout170.xml"/><Relationship Id="rId32" Type="http://schemas.openxmlformats.org/officeDocument/2006/relationships/slideLayout" Target="../slideLayouts/slideLayout178.xml"/><Relationship Id="rId37" Type="http://schemas.openxmlformats.org/officeDocument/2006/relationships/theme" Target="../theme/theme6.xml"/><Relationship Id="rId5" Type="http://schemas.openxmlformats.org/officeDocument/2006/relationships/slideLayout" Target="../slideLayouts/slideLayout151.xml"/><Relationship Id="rId15" Type="http://schemas.openxmlformats.org/officeDocument/2006/relationships/slideLayout" Target="../slideLayouts/slideLayout161.xml"/><Relationship Id="rId23" Type="http://schemas.openxmlformats.org/officeDocument/2006/relationships/slideLayout" Target="../slideLayouts/slideLayout169.xml"/><Relationship Id="rId28" Type="http://schemas.openxmlformats.org/officeDocument/2006/relationships/slideLayout" Target="../slideLayouts/slideLayout174.xml"/><Relationship Id="rId36" Type="http://schemas.openxmlformats.org/officeDocument/2006/relationships/slideLayout" Target="../slideLayouts/slideLayout182.xml"/><Relationship Id="rId10" Type="http://schemas.openxmlformats.org/officeDocument/2006/relationships/slideLayout" Target="../slideLayouts/slideLayout156.xml"/><Relationship Id="rId19" Type="http://schemas.openxmlformats.org/officeDocument/2006/relationships/slideLayout" Target="../slideLayouts/slideLayout165.xml"/><Relationship Id="rId31" Type="http://schemas.openxmlformats.org/officeDocument/2006/relationships/slideLayout" Target="../slideLayouts/slideLayout177.xml"/><Relationship Id="rId4" Type="http://schemas.openxmlformats.org/officeDocument/2006/relationships/slideLayout" Target="../slideLayouts/slideLayout150.xml"/><Relationship Id="rId9" Type="http://schemas.openxmlformats.org/officeDocument/2006/relationships/slideLayout" Target="../slideLayouts/slideLayout155.xml"/><Relationship Id="rId14" Type="http://schemas.openxmlformats.org/officeDocument/2006/relationships/slideLayout" Target="../slideLayouts/slideLayout160.xml"/><Relationship Id="rId22" Type="http://schemas.openxmlformats.org/officeDocument/2006/relationships/slideLayout" Target="../slideLayouts/slideLayout168.xml"/><Relationship Id="rId27" Type="http://schemas.openxmlformats.org/officeDocument/2006/relationships/slideLayout" Target="../slideLayouts/slideLayout173.xml"/><Relationship Id="rId30" Type="http://schemas.openxmlformats.org/officeDocument/2006/relationships/slideLayout" Target="../slideLayouts/slideLayout176.xml"/><Relationship Id="rId35" Type="http://schemas.openxmlformats.org/officeDocument/2006/relationships/slideLayout" Target="../slideLayouts/slideLayout181.xml"/><Relationship Id="rId8" Type="http://schemas.openxmlformats.org/officeDocument/2006/relationships/slideLayout" Target="../slideLayouts/slideLayout154.xml"/><Relationship Id="rId3" Type="http://schemas.openxmlformats.org/officeDocument/2006/relationships/slideLayout" Target="../slideLayouts/slideLayout149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5.xml"/><Relationship Id="rId18" Type="http://schemas.openxmlformats.org/officeDocument/2006/relationships/slideLayout" Target="../slideLayouts/slideLayout200.xml"/><Relationship Id="rId26" Type="http://schemas.openxmlformats.org/officeDocument/2006/relationships/slideLayout" Target="../slideLayouts/slideLayout208.xml"/><Relationship Id="rId3" Type="http://schemas.openxmlformats.org/officeDocument/2006/relationships/slideLayout" Target="../slideLayouts/slideLayout185.xml"/><Relationship Id="rId21" Type="http://schemas.openxmlformats.org/officeDocument/2006/relationships/slideLayout" Target="../slideLayouts/slideLayout203.xml"/><Relationship Id="rId7" Type="http://schemas.openxmlformats.org/officeDocument/2006/relationships/slideLayout" Target="../slideLayouts/slideLayout189.xml"/><Relationship Id="rId12" Type="http://schemas.openxmlformats.org/officeDocument/2006/relationships/slideLayout" Target="../slideLayouts/slideLayout194.xml"/><Relationship Id="rId17" Type="http://schemas.openxmlformats.org/officeDocument/2006/relationships/slideLayout" Target="../slideLayouts/slideLayout199.xml"/><Relationship Id="rId25" Type="http://schemas.openxmlformats.org/officeDocument/2006/relationships/slideLayout" Target="../slideLayouts/slideLayout207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84.xml"/><Relationship Id="rId16" Type="http://schemas.openxmlformats.org/officeDocument/2006/relationships/slideLayout" Target="../slideLayouts/slideLayout198.xml"/><Relationship Id="rId20" Type="http://schemas.openxmlformats.org/officeDocument/2006/relationships/slideLayout" Target="../slideLayouts/slideLayout202.xml"/><Relationship Id="rId29" Type="http://schemas.openxmlformats.org/officeDocument/2006/relationships/slideLayout" Target="../slideLayouts/slideLayout211.xml"/><Relationship Id="rId1" Type="http://schemas.openxmlformats.org/officeDocument/2006/relationships/slideLayout" Target="../slideLayouts/slideLayout183.xml"/><Relationship Id="rId6" Type="http://schemas.openxmlformats.org/officeDocument/2006/relationships/slideLayout" Target="../slideLayouts/slideLayout188.xml"/><Relationship Id="rId11" Type="http://schemas.openxmlformats.org/officeDocument/2006/relationships/slideLayout" Target="../slideLayouts/slideLayout193.xml"/><Relationship Id="rId24" Type="http://schemas.openxmlformats.org/officeDocument/2006/relationships/slideLayout" Target="../slideLayouts/slideLayout206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87.xml"/><Relationship Id="rId15" Type="http://schemas.openxmlformats.org/officeDocument/2006/relationships/slideLayout" Target="../slideLayouts/slideLayout197.xml"/><Relationship Id="rId23" Type="http://schemas.openxmlformats.org/officeDocument/2006/relationships/slideLayout" Target="../slideLayouts/slideLayout205.xml"/><Relationship Id="rId28" Type="http://schemas.openxmlformats.org/officeDocument/2006/relationships/slideLayout" Target="../slideLayouts/slideLayout210.xml"/><Relationship Id="rId10" Type="http://schemas.openxmlformats.org/officeDocument/2006/relationships/slideLayout" Target="../slideLayouts/slideLayout192.xml"/><Relationship Id="rId19" Type="http://schemas.openxmlformats.org/officeDocument/2006/relationships/slideLayout" Target="../slideLayouts/slideLayout201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186.xml"/><Relationship Id="rId9" Type="http://schemas.openxmlformats.org/officeDocument/2006/relationships/slideLayout" Target="../slideLayouts/slideLayout191.xml"/><Relationship Id="rId14" Type="http://schemas.openxmlformats.org/officeDocument/2006/relationships/slideLayout" Target="../slideLayouts/slideLayout196.xml"/><Relationship Id="rId22" Type="http://schemas.openxmlformats.org/officeDocument/2006/relationships/slideLayout" Target="../slideLayouts/slideLayout204.xml"/><Relationship Id="rId27" Type="http://schemas.openxmlformats.org/officeDocument/2006/relationships/slideLayout" Target="../slideLayouts/slideLayout209.xml"/><Relationship Id="rId30" Type="http://schemas.openxmlformats.org/officeDocument/2006/relationships/slideLayout" Target="../slideLayouts/slideLayout212.xml"/><Relationship Id="rId8" Type="http://schemas.openxmlformats.org/officeDocument/2006/relationships/slideLayout" Target="../slideLayouts/slideLayout190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25.xml"/><Relationship Id="rId18" Type="http://schemas.openxmlformats.org/officeDocument/2006/relationships/slideLayout" Target="../slideLayouts/slideLayout230.xml"/><Relationship Id="rId26" Type="http://schemas.openxmlformats.org/officeDocument/2006/relationships/slideLayout" Target="../slideLayouts/slideLayout238.xml"/><Relationship Id="rId3" Type="http://schemas.openxmlformats.org/officeDocument/2006/relationships/slideLayout" Target="../slideLayouts/slideLayout215.xml"/><Relationship Id="rId21" Type="http://schemas.openxmlformats.org/officeDocument/2006/relationships/slideLayout" Target="../slideLayouts/slideLayout233.xml"/><Relationship Id="rId7" Type="http://schemas.openxmlformats.org/officeDocument/2006/relationships/slideLayout" Target="../slideLayouts/slideLayout219.xml"/><Relationship Id="rId12" Type="http://schemas.openxmlformats.org/officeDocument/2006/relationships/slideLayout" Target="../slideLayouts/slideLayout224.xml"/><Relationship Id="rId17" Type="http://schemas.openxmlformats.org/officeDocument/2006/relationships/slideLayout" Target="../slideLayouts/slideLayout229.xml"/><Relationship Id="rId25" Type="http://schemas.openxmlformats.org/officeDocument/2006/relationships/slideLayout" Target="../slideLayouts/slideLayout237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14.xml"/><Relationship Id="rId16" Type="http://schemas.openxmlformats.org/officeDocument/2006/relationships/slideLayout" Target="../slideLayouts/slideLayout228.xml"/><Relationship Id="rId20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41.xml"/><Relationship Id="rId1" Type="http://schemas.openxmlformats.org/officeDocument/2006/relationships/slideLayout" Target="../slideLayouts/slideLayout213.xml"/><Relationship Id="rId6" Type="http://schemas.openxmlformats.org/officeDocument/2006/relationships/slideLayout" Target="../slideLayouts/slideLayout218.xml"/><Relationship Id="rId11" Type="http://schemas.openxmlformats.org/officeDocument/2006/relationships/slideLayout" Target="../slideLayouts/slideLayout223.xml"/><Relationship Id="rId24" Type="http://schemas.openxmlformats.org/officeDocument/2006/relationships/slideLayout" Target="../slideLayouts/slideLayout236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17.xml"/><Relationship Id="rId15" Type="http://schemas.openxmlformats.org/officeDocument/2006/relationships/slideLayout" Target="../slideLayouts/slideLayout227.xml"/><Relationship Id="rId23" Type="http://schemas.openxmlformats.org/officeDocument/2006/relationships/slideLayout" Target="../slideLayouts/slideLayout235.xml"/><Relationship Id="rId28" Type="http://schemas.openxmlformats.org/officeDocument/2006/relationships/slideLayout" Target="../slideLayouts/slideLayout240.xml"/><Relationship Id="rId10" Type="http://schemas.openxmlformats.org/officeDocument/2006/relationships/slideLayout" Target="../slideLayouts/slideLayout222.xml"/><Relationship Id="rId19" Type="http://schemas.openxmlformats.org/officeDocument/2006/relationships/slideLayout" Target="../slideLayouts/slideLayout231.xml"/><Relationship Id="rId31" Type="http://schemas.openxmlformats.org/officeDocument/2006/relationships/theme" Target="../theme/theme8.xml"/><Relationship Id="rId4" Type="http://schemas.openxmlformats.org/officeDocument/2006/relationships/slideLayout" Target="../slideLayouts/slideLayout216.xml"/><Relationship Id="rId9" Type="http://schemas.openxmlformats.org/officeDocument/2006/relationships/slideLayout" Target="../slideLayouts/slideLayout221.xml"/><Relationship Id="rId14" Type="http://schemas.openxmlformats.org/officeDocument/2006/relationships/slideLayout" Target="../slideLayouts/slideLayout226.xml"/><Relationship Id="rId22" Type="http://schemas.openxmlformats.org/officeDocument/2006/relationships/slideLayout" Target="../slideLayouts/slideLayout234.xml"/><Relationship Id="rId27" Type="http://schemas.openxmlformats.org/officeDocument/2006/relationships/slideLayout" Target="../slideLayouts/slideLayout239.xml"/><Relationship Id="rId30" Type="http://schemas.openxmlformats.org/officeDocument/2006/relationships/slideLayout" Target="../slideLayouts/slideLayout242.xml"/><Relationship Id="rId8" Type="http://schemas.openxmlformats.org/officeDocument/2006/relationships/slideLayout" Target="../slideLayouts/slideLayout220.xml"/></Relationships>
</file>

<file path=ppt/slideMasters/_rels/slideMaster9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8.xml"/><Relationship Id="rId21" Type="http://schemas.openxmlformats.org/officeDocument/2006/relationships/slideLayout" Target="../slideLayouts/slideLayout263.xml"/><Relationship Id="rId42" Type="http://schemas.openxmlformats.org/officeDocument/2006/relationships/slideLayout" Target="../slideLayouts/slideLayout284.xml"/><Relationship Id="rId47" Type="http://schemas.openxmlformats.org/officeDocument/2006/relationships/slideLayout" Target="../slideLayouts/slideLayout289.xml"/><Relationship Id="rId63" Type="http://schemas.openxmlformats.org/officeDocument/2006/relationships/slideLayout" Target="../slideLayouts/slideLayout305.xml"/><Relationship Id="rId68" Type="http://schemas.openxmlformats.org/officeDocument/2006/relationships/slideLayout" Target="../slideLayouts/slideLayout310.xml"/><Relationship Id="rId16" Type="http://schemas.openxmlformats.org/officeDocument/2006/relationships/slideLayout" Target="../slideLayouts/slideLayout258.xml"/><Relationship Id="rId11" Type="http://schemas.openxmlformats.org/officeDocument/2006/relationships/slideLayout" Target="../slideLayouts/slideLayout253.xml"/><Relationship Id="rId24" Type="http://schemas.openxmlformats.org/officeDocument/2006/relationships/slideLayout" Target="../slideLayouts/slideLayout266.xml"/><Relationship Id="rId32" Type="http://schemas.openxmlformats.org/officeDocument/2006/relationships/slideLayout" Target="../slideLayouts/slideLayout274.xml"/><Relationship Id="rId37" Type="http://schemas.openxmlformats.org/officeDocument/2006/relationships/slideLayout" Target="../slideLayouts/slideLayout279.xml"/><Relationship Id="rId40" Type="http://schemas.openxmlformats.org/officeDocument/2006/relationships/slideLayout" Target="../slideLayouts/slideLayout282.xml"/><Relationship Id="rId45" Type="http://schemas.openxmlformats.org/officeDocument/2006/relationships/slideLayout" Target="../slideLayouts/slideLayout287.xml"/><Relationship Id="rId53" Type="http://schemas.openxmlformats.org/officeDocument/2006/relationships/slideLayout" Target="../slideLayouts/slideLayout295.xml"/><Relationship Id="rId58" Type="http://schemas.openxmlformats.org/officeDocument/2006/relationships/slideLayout" Target="../slideLayouts/slideLayout300.xml"/><Relationship Id="rId66" Type="http://schemas.openxmlformats.org/officeDocument/2006/relationships/slideLayout" Target="../slideLayouts/slideLayout308.xml"/><Relationship Id="rId74" Type="http://schemas.openxmlformats.org/officeDocument/2006/relationships/slideLayout" Target="../slideLayouts/slideLayout316.xml"/><Relationship Id="rId79" Type="http://schemas.openxmlformats.org/officeDocument/2006/relationships/theme" Target="../theme/theme9.xml"/><Relationship Id="rId5" Type="http://schemas.openxmlformats.org/officeDocument/2006/relationships/slideLayout" Target="../slideLayouts/slideLayout247.xml"/><Relationship Id="rId61" Type="http://schemas.openxmlformats.org/officeDocument/2006/relationships/slideLayout" Target="../slideLayouts/slideLayout303.xml"/><Relationship Id="rId19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256.xml"/><Relationship Id="rId22" Type="http://schemas.openxmlformats.org/officeDocument/2006/relationships/slideLayout" Target="../slideLayouts/slideLayout264.xml"/><Relationship Id="rId27" Type="http://schemas.openxmlformats.org/officeDocument/2006/relationships/slideLayout" Target="../slideLayouts/slideLayout269.xml"/><Relationship Id="rId30" Type="http://schemas.openxmlformats.org/officeDocument/2006/relationships/slideLayout" Target="../slideLayouts/slideLayout272.xml"/><Relationship Id="rId35" Type="http://schemas.openxmlformats.org/officeDocument/2006/relationships/slideLayout" Target="../slideLayouts/slideLayout277.xml"/><Relationship Id="rId43" Type="http://schemas.openxmlformats.org/officeDocument/2006/relationships/slideLayout" Target="../slideLayouts/slideLayout285.xml"/><Relationship Id="rId48" Type="http://schemas.openxmlformats.org/officeDocument/2006/relationships/slideLayout" Target="../slideLayouts/slideLayout290.xml"/><Relationship Id="rId56" Type="http://schemas.openxmlformats.org/officeDocument/2006/relationships/slideLayout" Target="../slideLayouts/slideLayout298.xml"/><Relationship Id="rId64" Type="http://schemas.openxmlformats.org/officeDocument/2006/relationships/slideLayout" Target="../slideLayouts/slideLayout306.xml"/><Relationship Id="rId69" Type="http://schemas.openxmlformats.org/officeDocument/2006/relationships/slideLayout" Target="../slideLayouts/slideLayout311.xml"/><Relationship Id="rId77" Type="http://schemas.openxmlformats.org/officeDocument/2006/relationships/slideLayout" Target="../slideLayouts/slideLayout319.xml"/><Relationship Id="rId8" Type="http://schemas.openxmlformats.org/officeDocument/2006/relationships/slideLayout" Target="../slideLayouts/slideLayout250.xml"/><Relationship Id="rId51" Type="http://schemas.openxmlformats.org/officeDocument/2006/relationships/slideLayout" Target="../slideLayouts/slideLayout293.xml"/><Relationship Id="rId72" Type="http://schemas.openxmlformats.org/officeDocument/2006/relationships/slideLayout" Target="../slideLayouts/slideLayout314.xml"/><Relationship Id="rId80" Type="http://schemas.openxmlformats.org/officeDocument/2006/relationships/image" Target="../media/image5.jpeg"/><Relationship Id="rId3" Type="http://schemas.openxmlformats.org/officeDocument/2006/relationships/slideLayout" Target="../slideLayouts/slideLayout245.xml"/><Relationship Id="rId12" Type="http://schemas.openxmlformats.org/officeDocument/2006/relationships/slideLayout" Target="../slideLayouts/slideLayout254.xml"/><Relationship Id="rId17" Type="http://schemas.openxmlformats.org/officeDocument/2006/relationships/slideLayout" Target="../slideLayouts/slideLayout259.xml"/><Relationship Id="rId25" Type="http://schemas.openxmlformats.org/officeDocument/2006/relationships/slideLayout" Target="../slideLayouts/slideLayout267.xml"/><Relationship Id="rId33" Type="http://schemas.openxmlformats.org/officeDocument/2006/relationships/slideLayout" Target="../slideLayouts/slideLayout275.xml"/><Relationship Id="rId38" Type="http://schemas.openxmlformats.org/officeDocument/2006/relationships/slideLayout" Target="../slideLayouts/slideLayout280.xml"/><Relationship Id="rId46" Type="http://schemas.openxmlformats.org/officeDocument/2006/relationships/slideLayout" Target="../slideLayouts/slideLayout288.xml"/><Relationship Id="rId59" Type="http://schemas.openxmlformats.org/officeDocument/2006/relationships/slideLayout" Target="../slideLayouts/slideLayout301.xml"/><Relationship Id="rId67" Type="http://schemas.openxmlformats.org/officeDocument/2006/relationships/slideLayout" Target="../slideLayouts/slideLayout309.xml"/><Relationship Id="rId20" Type="http://schemas.openxmlformats.org/officeDocument/2006/relationships/slideLayout" Target="../slideLayouts/slideLayout262.xml"/><Relationship Id="rId41" Type="http://schemas.openxmlformats.org/officeDocument/2006/relationships/slideLayout" Target="../slideLayouts/slideLayout283.xml"/><Relationship Id="rId54" Type="http://schemas.openxmlformats.org/officeDocument/2006/relationships/slideLayout" Target="../slideLayouts/slideLayout296.xml"/><Relationship Id="rId62" Type="http://schemas.openxmlformats.org/officeDocument/2006/relationships/slideLayout" Target="../slideLayouts/slideLayout304.xml"/><Relationship Id="rId70" Type="http://schemas.openxmlformats.org/officeDocument/2006/relationships/slideLayout" Target="../slideLayouts/slideLayout312.xml"/><Relationship Id="rId75" Type="http://schemas.openxmlformats.org/officeDocument/2006/relationships/slideLayout" Target="../slideLayouts/slideLayout317.xml"/><Relationship Id="rId1" Type="http://schemas.openxmlformats.org/officeDocument/2006/relationships/slideLayout" Target="../slideLayouts/slideLayout243.xml"/><Relationship Id="rId6" Type="http://schemas.openxmlformats.org/officeDocument/2006/relationships/slideLayout" Target="../slideLayouts/slideLayout248.xml"/><Relationship Id="rId15" Type="http://schemas.openxmlformats.org/officeDocument/2006/relationships/slideLayout" Target="../slideLayouts/slideLayout257.xml"/><Relationship Id="rId23" Type="http://schemas.openxmlformats.org/officeDocument/2006/relationships/slideLayout" Target="../slideLayouts/slideLayout265.xml"/><Relationship Id="rId28" Type="http://schemas.openxmlformats.org/officeDocument/2006/relationships/slideLayout" Target="../slideLayouts/slideLayout270.xml"/><Relationship Id="rId36" Type="http://schemas.openxmlformats.org/officeDocument/2006/relationships/slideLayout" Target="../slideLayouts/slideLayout278.xml"/><Relationship Id="rId49" Type="http://schemas.openxmlformats.org/officeDocument/2006/relationships/slideLayout" Target="../slideLayouts/slideLayout291.xml"/><Relationship Id="rId57" Type="http://schemas.openxmlformats.org/officeDocument/2006/relationships/slideLayout" Target="../slideLayouts/slideLayout299.xml"/><Relationship Id="rId10" Type="http://schemas.openxmlformats.org/officeDocument/2006/relationships/slideLayout" Target="../slideLayouts/slideLayout252.xml"/><Relationship Id="rId31" Type="http://schemas.openxmlformats.org/officeDocument/2006/relationships/slideLayout" Target="../slideLayouts/slideLayout273.xml"/><Relationship Id="rId44" Type="http://schemas.openxmlformats.org/officeDocument/2006/relationships/slideLayout" Target="../slideLayouts/slideLayout286.xml"/><Relationship Id="rId52" Type="http://schemas.openxmlformats.org/officeDocument/2006/relationships/slideLayout" Target="../slideLayouts/slideLayout294.xml"/><Relationship Id="rId60" Type="http://schemas.openxmlformats.org/officeDocument/2006/relationships/slideLayout" Target="../slideLayouts/slideLayout302.xml"/><Relationship Id="rId65" Type="http://schemas.openxmlformats.org/officeDocument/2006/relationships/slideLayout" Target="../slideLayouts/slideLayout307.xml"/><Relationship Id="rId73" Type="http://schemas.openxmlformats.org/officeDocument/2006/relationships/slideLayout" Target="../slideLayouts/slideLayout315.xml"/><Relationship Id="rId78" Type="http://schemas.openxmlformats.org/officeDocument/2006/relationships/slideLayout" Target="../slideLayouts/slideLayout320.xml"/><Relationship Id="rId4" Type="http://schemas.openxmlformats.org/officeDocument/2006/relationships/slideLayout" Target="../slideLayouts/slideLayout246.xml"/><Relationship Id="rId9" Type="http://schemas.openxmlformats.org/officeDocument/2006/relationships/slideLayout" Target="../slideLayouts/slideLayout251.xml"/><Relationship Id="rId13" Type="http://schemas.openxmlformats.org/officeDocument/2006/relationships/slideLayout" Target="../slideLayouts/slideLayout255.xml"/><Relationship Id="rId18" Type="http://schemas.openxmlformats.org/officeDocument/2006/relationships/slideLayout" Target="../slideLayouts/slideLayout260.xml"/><Relationship Id="rId39" Type="http://schemas.openxmlformats.org/officeDocument/2006/relationships/slideLayout" Target="../slideLayouts/slideLayout281.xml"/><Relationship Id="rId34" Type="http://schemas.openxmlformats.org/officeDocument/2006/relationships/slideLayout" Target="../slideLayouts/slideLayout276.xml"/><Relationship Id="rId50" Type="http://schemas.openxmlformats.org/officeDocument/2006/relationships/slideLayout" Target="../slideLayouts/slideLayout292.xml"/><Relationship Id="rId55" Type="http://schemas.openxmlformats.org/officeDocument/2006/relationships/slideLayout" Target="../slideLayouts/slideLayout297.xml"/><Relationship Id="rId76" Type="http://schemas.openxmlformats.org/officeDocument/2006/relationships/slideLayout" Target="../slideLayouts/slideLayout318.xml"/><Relationship Id="rId7" Type="http://schemas.openxmlformats.org/officeDocument/2006/relationships/slideLayout" Target="../slideLayouts/slideLayout249.xml"/><Relationship Id="rId71" Type="http://schemas.openxmlformats.org/officeDocument/2006/relationships/slideLayout" Target="../slideLayouts/slideLayout313.xml"/><Relationship Id="rId2" Type="http://schemas.openxmlformats.org/officeDocument/2006/relationships/slideLayout" Target="../slideLayouts/slideLayout244.xml"/><Relationship Id="rId29" Type="http://schemas.openxmlformats.org/officeDocument/2006/relationships/slideLayout" Target="../slideLayouts/slideLayout271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33.xml"/><Relationship Id="rId18" Type="http://schemas.openxmlformats.org/officeDocument/2006/relationships/slideLayout" Target="../slideLayouts/slideLayout338.xml"/><Relationship Id="rId26" Type="http://schemas.openxmlformats.org/officeDocument/2006/relationships/slideLayout" Target="../slideLayouts/slideLayout346.xml"/><Relationship Id="rId3" Type="http://schemas.openxmlformats.org/officeDocument/2006/relationships/slideLayout" Target="../slideLayouts/slideLayout323.xml"/><Relationship Id="rId21" Type="http://schemas.openxmlformats.org/officeDocument/2006/relationships/slideLayout" Target="../slideLayouts/slideLayout341.xml"/><Relationship Id="rId7" Type="http://schemas.openxmlformats.org/officeDocument/2006/relationships/slideLayout" Target="../slideLayouts/slideLayout327.xml"/><Relationship Id="rId12" Type="http://schemas.openxmlformats.org/officeDocument/2006/relationships/slideLayout" Target="../slideLayouts/slideLayout332.xml"/><Relationship Id="rId17" Type="http://schemas.openxmlformats.org/officeDocument/2006/relationships/slideLayout" Target="../slideLayouts/slideLayout337.xml"/><Relationship Id="rId25" Type="http://schemas.openxmlformats.org/officeDocument/2006/relationships/slideLayout" Target="../slideLayouts/slideLayout345.xml"/><Relationship Id="rId33" Type="http://schemas.openxmlformats.org/officeDocument/2006/relationships/image" Target="../media/image8.jpeg"/><Relationship Id="rId2" Type="http://schemas.openxmlformats.org/officeDocument/2006/relationships/slideLayout" Target="../slideLayouts/slideLayout322.xml"/><Relationship Id="rId16" Type="http://schemas.openxmlformats.org/officeDocument/2006/relationships/slideLayout" Target="../slideLayouts/slideLayout336.xml"/><Relationship Id="rId20" Type="http://schemas.openxmlformats.org/officeDocument/2006/relationships/slideLayout" Target="../slideLayouts/slideLayout340.xml"/><Relationship Id="rId29" Type="http://schemas.openxmlformats.org/officeDocument/2006/relationships/slideLayout" Target="../slideLayouts/slideLayout349.xml"/><Relationship Id="rId1" Type="http://schemas.openxmlformats.org/officeDocument/2006/relationships/slideLayout" Target="../slideLayouts/slideLayout321.xml"/><Relationship Id="rId6" Type="http://schemas.openxmlformats.org/officeDocument/2006/relationships/slideLayout" Target="../slideLayouts/slideLayout326.xml"/><Relationship Id="rId11" Type="http://schemas.openxmlformats.org/officeDocument/2006/relationships/slideLayout" Target="../slideLayouts/slideLayout331.xml"/><Relationship Id="rId24" Type="http://schemas.openxmlformats.org/officeDocument/2006/relationships/slideLayout" Target="../slideLayouts/slideLayout344.xml"/><Relationship Id="rId32" Type="http://schemas.openxmlformats.org/officeDocument/2006/relationships/theme" Target="../theme/theme10.xml"/><Relationship Id="rId5" Type="http://schemas.openxmlformats.org/officeDocument/2006/relationships/slideLayout" Target="../slideLayouts/slideLayout325.xml"/><Relationship Id="rId15" Type="http://schemas.openxmlformats.org/officeDocument/2006/relationships/slideLayout" Target="../slideLayouts/slideLayout335.xml"/><Relationship Id="rId23" Type="http://schemas.openxmlformats.org/officeDocument/2006/relationships/slideLayout" Target="../slideLayouts/slideLayout343.xml"/><Relationship Id="rId28" Type="http://schemas.openxmlformats.org/officeDocument/2006/relationships/slideLayout" Target="../slideLayouts/slideLayout348.xml"/><Relationship Id="rId10" Type="http://schemas.openxmlformats.org/officeDocument/2006/relationships/slideLayout" Target="../slideLayouts/slideLayout330.xml"/><Relationship Id="rId19" Type="http://schemas.openxmlformats.org/officeDocument/2006/relationships/slideLayout" Target="../slideLayouts/slideLayout339.xml"/><Relationship Id="rId31" Type="http://schemas.openxmlformats.org/officeDocument/2006/relationships/slideLayout" Target="../slideLayouts/slideLayout351.xml"/><Relationship Id="rId4" Type="http://schemas.openxmlformats.org/officeDocument/2006/relationships/slideLayout" Target="../slideLayouts/slideLayout324.xml"/><Relationship Id="rId9" Type="http://schemas.openxmlformats.org/officeDocument/2006/relationships/slideLayout" Target="../slideLayouts/slideLayout329.xml"/><Relationship Id="rId14" Type="http://schemas.openxmlformats.org/officeDocument/2006/relationships/slideLayout" Target="../slideLayouts/slideLayout334.xml"/><Relationship Id="rId22" Type="http://schemas.openxmlformats.org/officeDocument/2006/relationships/slideLayout" Target="../slideLayouts/slideLayout342.xml"/><Relationship Id="rId27" Type="http://schemas.openxmlformats.org/officeDocument/2006/relationships/slideLayout" Target="../slideLayouts/slideLayout347.xml"/><Relationship Id="rId30" Type="http://schemas.openxmlformats.org/officeDocument/2006/relationships/slideLayout" Target="../slideLayouts/slideLayout350.xml"/><Relationship Id="rId8" Type="http://schemas.openxmlformats.org/officeDocument/2006/relationships/slideLayout" Target="../slideLayouts/slideLayout3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F5C05B47-890E-055E-4988-B54A056586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1038" y="365127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16CEA8A5-3A94-798A-E280-516B0B8DE3E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B5FE7CEF-7DAD-2AC8-2A66-CAD7B58EFDC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4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431763A-4C5E-41E1-A678-B05C990C46D2}" type="datetimeFigureOut">
              <a:rPr lang="es-PE" smtClean="0"/>
              <a:t>18/10/2024</a:t>
            </a:fld>
            <a:endParaRPr lang="es-PE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03C3F8B-1D35-7335-3B1C-329CA245C7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4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PE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CF15F18-7F29-B2AB-3C53-A078FBC5AFB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6114" y="6356353"/>
            <a:ext cx="222885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4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09BA7BF-9C6B-49FB-A169-DDB6D6F90C72}" type="slidenum">
              <a:rPr lang="es-PE" smtClean="0"/>
              <a:t>‹#›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19474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798820" rtl="0" eaLnBrk="1" latinLnBrk="0" hangingPunct="1">
        <a:lnSpc>
          <a:spcPct val="90000"/>
        </a:lnSpc>
        <a:spcBef>
          <a:spcPct val="0"/>
        </a:spcBef>
        <a:buNone/>
        <a:defRPr sz="3844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99705" indent="-199705" algn="l" defTabSz="798820" rtl="0" eaLnBrk="1" latinLnBrk="0" hangingPunct="1">
        <a:lnSpc>
          <a:spcPct val="90000"/>
        </a:lnSpc>
        <a:spcBef>
          <a:spcPts val="874"/>
        </a:spcBef>
        <a:buFont typeface="Arial" panose="020B0604020202020204" pitchFamily="34" charset="0"/>
        <a:buChar char="•"/>
        <a:defRPr sz="2446" kern="1200">
          <a:solidFill>
            <a:schemeClr val="tx1"/>
          </a:solidFill>
          <a:latin typeface="+mn-lt"/>
          <a:ea typeface="+mn-ea"/>
          <a:cs typeface="+mn-cs"/>
        </a:defRPr>
      </a:lvl1pPr>
      <a:lvl2pPr marL="599115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2097" kern="1200">
          <a:solidFill>
            <a:schemeClr val="tx1"/>
          </a:solidFill>
          <a:latin typeface="+mn-lt"/>
          <a:ea typeface="+mn-ea"/>
          <a:cs typeface="+mn-cs"/>
        </a:defRPr>
      </a:lvl2pPr>
      <a:lvl3pPr marL="998525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747" kern="1200">
          <a:solidFill>
            <a:schemeClr val="tx1"/>
          </a:solidFill>
          <a:latin typeface="+mn-lt"/>
          <a:ea typeface="+mn-ea"/>
          <a:cs typeface="+mn-cs"/>
        </a:defRPr>
      </a:lvl3pPr>
      <a:lvl4pPr marL="1397935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4pPr>
      <a:lvl5pPr marL="1797345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5pPr>
      <a:lvl6pPr marL="2196755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6pPr>
      <a:lvl7pPr marL="2596164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7pPr>
      <a:lvl8pPr marL="2995574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8pPr>
      <a:lvl9pPr marL="3394984" indent="-199705" algn="l" defTabSz="798820" rtl="0" eaLnBrk="1" latinLnBrk="0" hangingPunct="1">
        <a:lnSpc>
          <a:spcPct val="90000"/>
        </a:lnSpc>
        <a:spcBef>
          <a:spcPts val="437"/>
        </a:spcBef>
        <a:buFont typeface="Arial" panose="020B0604020202020204" pitchFamily="34" charset="0"/>
        <a:buChar char="•"/>
        <a:defRPr sz="157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1pPr>
      <a:lvl2pPr marL="39941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2pPr>
      <a:lvl3pPr marL="79882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3pPr>
      <a:lvl4pPr marL="119823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4pPr>
      <a:lvl5pPr marL="159764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5pPr>
      <a:lvl6pPr marL="199705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6pPr>
      <a:lvl7pPr marL="2396460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7pPr>
      <a:lvl8pPr marL="2795869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8pPr>
      <a:lvl9pPr marL="3195279" algn="l" defTabSz="798820" rtl="0" eaLnBrk="1" latinLnBrk="0" hangingPunct="1">
        <a:defRPr sz="157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382032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  <p:sldLayoutId id="2147483710" r:id="rId12"/>
    <p:sldLayoutId id="2147483711" r:id="rId13"/>
    <p:sldLayoutId id="2147483712" r:id="rId14"/>
    <p:sldLayoutId id="2147483713" r:id="rId15"/>
    <p:sldLayoutId id="2147483714" r:id="rId16"/>
    <p:sldLayoutId id="2147483715" r:id="rId17"/>
    <p:sldLayoutId id="2147483716" r:id="rId18"/>
    <p:sldLayoutId id="2147483717" r:id="rId19"/>
    <p:sldLayoutId id="2147483718" r:id="rId20"/>
    <p:sldLayoutId id="2147483719" r:id="rId21"/>
    <p:sldLayoutId id="2147483720" r:id="rId22"/>
    <p:sldLayoutId id="2147483721" r:id="rId23"/>
    <p:sldLayoutId id="2147483722" r:id="rId24"/>
    <p:sldLayoutId id="2147483723" r:id="rId25"/>
    <p:sldLayoutId id="2147483724" r:id="rId26"/>
    <p:sldLayoutId id="2147483725" r:id="rId27"/>
    <p:sldLayoutId id="2147483726" r:id="rId28"/>
    <p:sldLayoutId id="2147483727" r:id="rId29"/>
    <p:sldLayoutId id="2147483728" r:id="rId30"/>
    <p:sldLayoutId id="2147483729" r:id="rId31"/>
    <p:sldLayoutId id="2147483730" r:id="rId32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72067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2" r:id="rId1"/>
    <p:sldLayoutId id="2147483733" r:id="rId2"/>
    <p:sldLayoutId id="2147483734" r:id="rId3"/>
    <p:sldLayoutId id="2147483735" r:id="rId4"/>
    <p:sldLayoutId id="2147483736" r:id="rId5"/>
    <p:sldLayoutId id="2147483737" r:id="rId6"/>
    <p:sldLayoutId id="2147483738" r:id="rId7"/>
    <p:sldLayoutId id="2147483739" r:id="rId8"/>
    <p:sldLayoutId id="2147483740" r:id="rId9"/>
    <p:sldLayoutId id="2147483741" r:id="rId10"/>
    <p:sldLayoutId id="2147483742" r:id="rId11"/>
    <p:sldLayoutId id="2147483743" r:id="rId12"/>
    <p:sldLayoutId id="2147483744" r:id="rId13"/>
    <p:sldLayoutId id="2147483745" r:id="rId14"/>
    <p:sldLayoutId id="2147483746" r:id="rId15"/>
    <p:sldLayoutId id="2147483747" r:id="rId16"/>
    <p:sldLayoutId id="2147483748" r:id="rId17"/>
    <p:sldLayoutId id="2147483749" r:id="rId18"/>
    <p:sldLayoutId id="2147483750" r:id="rId19"/>
    <p:sldLayoutId id="2147483751" r:id="rId20"/>
    <p:sldLayoutId id="2147483752" r:id="rId21"/>
    <p:sldLayoutId id="2147483753" r:id="rId22"/>
    <p:sldLayoutId id="2147483754" r:id="rId23"/>
    <p:sldLayoutId id="2147483755" r:id="rId24"/>
    <p:sldLayoutId id="2147483756" r:id="rId25"/>
    <p:sldLayoutId id="2147483757" r:id="rId26"/>
    <p:sldLayoutId id="2147483758" r:id="rId27"/>
    <p:sldLayoutId id="2147483759" r:id="rId28"/>
    <p:sldLayoutId id="2147483760" r:id="rId29"/>
    <p:sldLayoutId id="2147483761" r:id="rId30"/>
    <p:sldLayoutId id="2147483762" r:id="rId31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32072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4" r:id="rId1"/>
    <p:sldLayoutId id="2147483765" r:id="rId2"/>
    <p:sldLayoutId id="2147483766" r:id="rId3"/>
    <p:sldLayoutId id="2147483767" r:id="rId4"/>
    <p:sldLayoutId id="2147483768" r:id="rId5"/>
    <p:sldLayoutId id="2147483769" r:id="rId6"/>
    <p:sldLayoutId id="2147483770" r:id="rId7"/>
    <p:sldLayoutId id="2147483771" r:id="rId8"/>
    <p:sldLayoutId id="2147483772" r:id="rId9"/>
    <p:sldLayoutId id="2147483773" r:id="rId10"/>
    <p:sldLayoutId id="2147483774" r:id="rId11"/>
    <p:sldLayoutId id="2147483775" r:id="rId12"/>
    <p:sldLayoutId id="2147483776" r:id="rId13"/>
    <p:sldLayoutId id="2147483777" r:id="rId14"/>
    <p:sldLayoutId id="2147483778" r:id="rId15"/>
    <p:sldLayoutId id="2147483779" r:id="rId16"/>
    <p:sldLayoutId id="2147483780" r:id="rId17"/>
    <p:sldLayoutId id="2147483781" r:id="rId18"/>
    <p:sldLayoutId id="2147483782" r:id="rId19"/>
    <p:sldLayoutId id="2147483783" r:id="rId20"/>
    <p:sldLayoutId id="2147483784" r:id="rId21"/>
    <p:sldLayoutId id="2147483785" r:id="rId22"/>
    <p:sldLayoutId id="2147483786" r:id="rId23"/>
    <p:sldLayoutId id="2147483787" r:id="rId24"/>
    <p:sldLayoutId id="2147483788" r:id="rId25"/>
    <p:sldLayoutId id="2147483789" r:id="rId26"/>
    <p:sldLayoutId id="2147483790" r:id="rId27"/>
    <p:sldLayoutId id="2147483791" r:id="rId28"/>
    <p:sldLayoutId id="2147483792" r:id="rId29"/>
    <p:sldLayoutId id="2147483793" r:id="rId30"/>
    <p:sldLayoutId id="2147483794" r:id="rId31"/>
    <p:sldLayoutId id="2147483795" r:id="rId32"/>
    <p:sldLayoutId id="2147483796" r:id="rId33"/>
    <p:sldLayoutId id="2147483797" r:id="rId34"/>
    <p:sldLayoutId id="2147483798" r:id="rId35"/>
    <p:sldLayoutId id="2147483799" r:id="rId36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33530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1" r:id="rId1"/>
    <p:sldLayoutId id="2147483802" r:id="rId2"/>
    <p:sldLayoutId id="2147483803" r:id="rId3"/>
    <p:sldLayoutId id="2147483804" r:id="rId4"/>
    <p:sldLayoutId id="2147483805" r:id="rId5"/>
    <p:sldLayoutId id="2147483806" r:id="rId6"/>
    <p:sldLayoutId id="2147483807" r:id="rId7"/>
    <p:sldLayoutId id="2147483808" r:id="rId8"/>
    <p:sldLayoutId id="2147483809" r:id="rId9"/>
    <p:sldLayoutId id="2147483810" r:id="rId10"/>
    <p:sldLayoutId id="2147483811" r:id="rId11"/>
    <p:sldLayoutId id="2147483812" r:id="rId12"/>
    <p:sldLayoutId id="2147483813" r:id="rId13"/>
    <p:sldLayoutId id="2147483814" r:id="rId14"/>
    <p:sldLayoutId id="2147483815" r:id="rId15"/>
    <p:sldLayoutId id="2147483816" r:id="rId16"/>
    <p:sldLayoutId id="2147483817" r:id="rId17"/>
    <p:sldLayoutId id="2147483818" r:id="rId18"/>
    <p:sldLayoutId id="2147483819" r:id="rId19"/>
    <p:sldLayoutId id="2147483820" r:id="rId20"/>
    <p:sldLayoutId id="2147483821" r:id="rId21"/>
    <p:sldLayoutId id="2147483822" r:id="rId22"/>
    <p:sldLayoutId id="2147483823" r:id="rId23"/>
    <p:sldLayoutId id="2147483824" r:id="rId24"/>
    <p:sldLayoutId id="2147483825" r:id="rId25"/>
    <p:sldLayoutId id="2147483826" r:id="rId26"/>
    <p:sldLayoutId id="2147483827" r:id="rId27"/>
    <p:sldLayoutId id="2147483828" r:id="rId28"/>
    <p:sldLayoutId id="2147483829" r:id="rId29"/>
    <p:sldLayoutId id="2147483830" r:id="rId30"/>
    <p:sldLayoutId id="2147483831" r:id="rId31"/>
    <p:sldLayoutId id="2147483832" r:id="rId32"/>
    <p:sldLayoutId id="2147483833" r:id="rId33"/>
    <p:sldLayoutId id="2147483834" r:id="rId34"/>
    <p:sldLayoutId id="2147483835" r:id="rId35"/>
    <p:sldLayoutId id="2147483836" r:id="rId36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70516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8" r:id="rId1"/>
    <p:sldLayoutId id="2147483839" r:id="rId2"/>
    <p:sldLayoutId id="2147483840" r:id="rId3"/>
    <p:sldLayoutId id="2147483841" r:id="rId4"/>
    <p:sldLayoutId id="2147483842" r:id="rId5"/>
    <p:sldLayoutId id="2147483843" r:id="rId6"/>
    <p:sldLayoutId id="2147483844" r:id="rId7"/>
    <p:sldLayoutId id="2147483845" r:id="rId8"/>
    <p:sldLayoutId id="2147483846" r:id="rId9"/>
    <p:sldLayoutId id="2147483847" r:id="rId10"/>
    <p:sldLayoutId id="2147483848" r:id="rId11"/>
    <p:sldLayoutId id="2147483849" r:id="rId12"/>
    <p:sldLayoutId id="2147483850" r:id="rId13"/>
    <p:sldLayoutId id="2147483851" r:id="rId14"/>
    <p:sldLayoutId id="2147483852" r:id="rId15"/>
    <p:sldLayoutId id="2147483853" r:id="rId16"/>
    <p:sldLayoutId id="2147483854" r:id="rId17"/>
    <p:sldLayoutId id="2147483855" r:id="rId18"/>
    <p:sldLayoutId id="2147483856" r:id="rId19"/>
    <p:sldLayoutId id="2147483857" r:id="rId20"/>
    <p:sldLayoutId id="2147483858" r:id="rId21"/>
    <p:sldLayoutId id="2147483859" r:id="rId22"/>
    <p:sldLayoutId id="2147483860" r:id="rId23"/>
    <p:sldLayoutId id="2147483861" r:id="rId24"/>
    <p:sldLayoutId id="2147483862" r:id="rId25"/>
    <p:sldLayoutId id="2147483863" r:id="rId26"/>
    <p:sldLayoutId id="2147483864" r:id="rId27"/>
    <p:sldLayoutId id="2147483865" r:id="rId28"/>
    <p:sldLayoutId id="2147483866" r:id="rId29"/>
    <p:sldLayoutId id="2147483867" r:id="rId30"/>
    <p:sldLayoutId id="2147483868" r:id="rId31"/>
    <p:sldLayoutId id="2147483869" r:id="rId32"/>
    <p:sldLayoutId id="2147483870" r:id="rId33"/>
    <p:sldLayoutId id="2147483871" r:id="rId34"/>
    <p:sldLayoutId id="2147483872" r:id="rId35"/>
    <p:sldLayoutId id="2147483873" r:id="rId36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1870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5" r:id="rId1"/>
    <p:sldLayoutId id="2147483876" r:id="rId2"/>
    <p:sldLayoutId id="2147483877" r:id="rId3"/>
    <p:sldLayoutId id="2147483878" r:id="rId4"/>
    <p:sldLayoutId id="2147483879" r:id="rId5"/>
    <p:sldLayoutId id="2147483880" r:id="rId6"/>
    <p:sldLayoutId id="2147483881" r:id="rId7"/>
    <p:sldLayoutId id="2147483882" r:id="rId8"/>
    <p:sldLayoutId id="2147483883" r:id="rId9"/>
    <p:sldLayoutId id="2147483884" r:id="rId10"/>
    <p:sldLayoutId id="2147483885" r:id="rId11"/>
    <p:sldLayoutId id="2147483886" r:id="rId12"/>
    <p:sldLayoutId id="2147483887" r:id="rId13"/>
    <p:sldLayoutId id="2147483888" r:id="rId14"/>
    <p:sldLayoutId id="2147483889" r:id="rId15"/>
    <p:sldLayoutId id="2147483890" r:id="rId16"/>
    <p:sldLayoutId id="2147483891" r:id="rId17"/>
    <p:sldLayoutId id="2147483892" r:id="rId18"/>
    <p:sldLayoutId id="2147483893" r:id="rId19"/>
    <p:sldLayoutId id="2147483894" r:id="rId20"/>
    <p:sldLayoutId id="2147483895" r:id="rId21"/>
    <p:sldLayoutId id="2147483896" r:id="rId22"/>
    <p:sldLayoutId id="2147483897" r:id="rId23"/>
    <p:sldLayoutId id="2147483898" r:id="rId24"/>
    <p:sldLayoutId id="2147483899" r:id="rId25"/>
    <p:sldLayoutId id="2147483900" r:id="rId26"/>
    <p:sldLayoutId id="2147483901" r:id="rId27"/>
    <p:sldLayoutId id="2147483902" r:id="rId28"/>
    <p:sldLayoutId id="2147483903" r:id="rId29"/>
    <p:sldLayoutId id="2147483904" r:id="rId30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8784285" y="6455702"/>
            <a:ext cx="866775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19713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6" r:id="rId1"/>
    <p:sldLayoutId id="2147483907" r:id="rId2"/>
    <p:sldLayoutId id="2147483908" r:id="rId3"/>
    <p:sldLayoutId id="2147483909" r:id="rId4"/>
    <p:sldLayoutId id="2147483910" r:id="rId5"/>
    <p:sldLayoutId id="2147483911" r:id="rId6"/>
    <p:sldLayoutId id="2147483912" r:id="rId7"/>
    <p:sldLayoutId id="2147483913" r:id="rId8"/>
    <p:sldLayoutId id="2147483914" r:id="rId9"/>
    <p:sldLayoutId id="2147483915" r:id="rId10"/>
    <p:sldLayoutId id="2147483916" r:id="rId11"/>
    <p:sldLayoutId id="2147483917" r:id="rId12"/>
    <p:sldLayoutId id="2147483918" r:id="rId13"/>
    <p:sldLayoutId id="2147483919" r:id="rId14"/>
    <p:sldLayoutId id="2147483920" r:id="rId15"/>
    <p:sldLayoutId id="2147483921" r:id="rId16"/>
    <p:sldLayoutId id="2147483922" r:id="rId17"/>
    <p:sldLayoutId id="2147483923" r:id="rId18"/>
    <p:sldLayoutId id="2147483924" r:id="rId19"/>
    <p:sldLayoutId id="2147483925" r:id="rId20"/>
    <p:sldLayoutId id="2147483926" r:id="rId21"/>
    <p:sldLayoutId id="2147483927" r:id="rId22"/>
    <p:sldLayoutId id="2147483928" r:id="rId23"/>
    <p:sldLayoutId id="2147483929" r:id="rId24"/>
    <p:sldLayoutId id="2147483930" r:id="rId25"/>
    <p:sldLayoutId id="2147483931" r:id="rId26"/>
    <p:sldLayoutId id="2147483932" r:id="rId27"/>
    <p:sldLayoutId id="2147483933" r:id="rId28"/>
    <p:sldLayoutId id="2147483934" r:id="rId29"/>
    <p:sldLayoutId id="2147483935" r:id="rId30"/>
  </p:sldLayoutIdLst>
  <p:hf sldNum="0" hdr="0" ftr="0" dt="0"/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8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72104" y="6426647"/>
            <a:ext cx="874514" cy="2892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42463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  <p:sldLayoutId id="2147483948" r:id="rId12"/>
    <p:sldLayoutId id="2147483949" r:id="rId13"/>
    <p:sldLayoutId id="2147483950" r:id="rId14"/>
    <p:sldLayoutId id="2147483951" r:id="rId15"/>
    <p:sldLayoutId id="2147483952" r:id="rId16"/>
    <p:sldLayoutId id="2147483953" r:id="rId17"/>
    <p:sldLayoutId id="2147483954" r:id="rId18"/>
    <p:sldLayoutId id="2147483955" r:id="rId19"/>
    <p:sldLayoutId id="2147483956" r:id="rId20"/>
    <p:sldLayoutId id="2147483957" r:id="rId21"/>
    <p:sldLayoutId id="2147483958" r:id="rId22"/>
    <p:sldLayoutId id="2147483959" r:id="rId23"/>
    <p:sldLayoutId id="2147483960" r:id="rId24"/>
    <p:sldLayoutId id="2147483961" r:id="rId25"/>
    <p:sldLayoutId id="2147483962" r:id="rId26"/>
    <p:sldLayoutId id="2147483963" r:id="rId27"/>
    <p:sldLayoutId id="2147483964" r:id="rId28"/>
    <p:sldLayoutId id="2147483965" r:id="rId29"/>
    <p:sldLayoutId id="2147483966" r:id="rId30"/>
    <p:sldLayoutId id="2147483967" r:id="rId31"/>
    <p:sldLayoutId id="2147483968" r:id="rId32"/>
    <p:sldLayoutId id="2147483969" r:id="rId33"/>
    <p:sldLayoutId id="2147483970" r:id="rId34"/>
    <p:sldLayoutId id="2147483971" r:id="rId35"/>
    <p:sldLayoutId id="2147483972" r:id="rId36"/>
    <p:sldLayoutId id="2147483973" r:id="rId37"/>
    <p:sldLayoutId id="2147483974" r:id="rId38"/>
    <p:sldLayoutId id="2147483975" r:id="rId39"/>
    <p:sldLayoutId id="2147483976" r:id="rId40"/>
    <p:sldLayoutId id="2147483977" r:id="rId41"/>
    <p:sldLayoutId id="2147483978" r:id="rId42"/>
    <p:sldLayoutId id="2147483979" r:id="rId43"/>
    <p:sldLayoutId id="2147483980" r:id="rId44"/>
    <p:sldLayoutId id="2147483981" r:id="rId45"/>
    <p:sldLayoutId id="2147483982" r:id="rId46"/>
    <p:sldLayoutId id="2147483983" r:id="rId47"/>
    <p:sldLayoutId id="2147483984" r:id="rId48"/>
    <p:sldLayoutId id="2147483985" r:id="rId49"/>
    <p:sldLayoutId id="2147483986" r:id="rId50"/>
    <p:sldLayoutId id="2147483987" r:id="rId51"/>
    <p:sldLayoutId id="2147483988" r:id="rId52"/>
    <p:sldLayoutId id="2147483989" r:id="rId53"/>
    <p:sldLayoutId id="2147483990" r:id="rId54"/>
    <p:sldLayoutId id="2147483991" r:id="rId55"/>
    <p:sldLayoutId id="2147483992" r:id="rId56"/>
    <p:sldLayoutId id="2147483993" r:id="rId57"/>
    <p:sldLayoutId id="2147483994" r:id="rId58"/>
    <p:sldLayoutId id="2147483995" r:id="rId59"/>
    <p:sldLayoutId id="2147483996" r:id="rId60"/>
    <p:sldLayoutId id="2147483997" r:id="rId61"/>
    <p:sldLayoutId id="2147483998" r:id="rId62"/>
    <p:sldLayoutId id="2147483999" r:id="rId63"/>
    <p:sldLayoutId id="2147484000" r:id="rId64"/>
    <p:sldLayoutId id="2147484001" r:id="rId65"/>
    <p:sldLayoutId id="2147484002" r:id="rId66"/>
    <p:sldLayoutId id="2147484003" r:id="rId67"/>
    <p:sldLayoutId id="2147484004" r:id="rId68"/>
    <p:sldLayoutId id="2147484005" r:id="rId69"/>
    <p:sldLayoutId id="2147484006" r:id="rId70"/>
    <p:sldLayoutId id="2147484007" r:id="rId71"/>
    <p:sldLayoutId id="2147484008" r:id="rId72"/>
    <p:sldLayoutId id="2147484009" r:id="rId73"/>
    <p:sldLayoutId id="2147484010" r:id="rId74"/>
    <p:sldLayoutId id="2147484011" r:id="rId75"/>
    <p:sldLayoutId id="2147484012" r:id="rId76"/>
    <p:sldLayoutId id="2147484013" r:id="rId77"/>
    <p:sldLayoutId id="2147484014" r:id="rId78"/>
  </p:sldLayoutIdLst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480313" y="736600"/>
            <a:ext cx="9436007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480311" y="1781397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42599" y="6426644"/>
            <a:ext cx="950148" cy="229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3530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6" r:id="rId1"/>
    <p:sldLayoutId id="2147484017" r:id="rId2"/>
    <p:sldLayoutId id="2147484018" r:id="rId3"/>
    <p:sldLayoutId id="2147484019" r:id="rId4"/>
    <p:sldLayoutId id="2147484020" r:id="rId5"/>
    <p:sldLayoutId id="2147484021" r:id="rId6"/>
    <p:sldLayoutId id="2147484022" r:id="rId7"/>
    <p:sldLayoutId id="2147484023" r:id="rId8"/>
    <p:sldLayoutId id="2147484024" r:id="rId9"/>
    <p:sldLayoutId id="2147484025" r:id="rId10"/>
    <p:sldLayoutId id="2147484026" r:id="rId11"/>
    <p:sldLayoutId id="2147484027" r:id="rId12"/>
    <p:sldLayoutId id="2147484028" r:id="rId13"/>
    <p:sldLayoutId id="2147484029" r:id="rId14"/>
    <p:sldLayoutId id="2147484030" r:id="rId15"/>
    <p:sldLayoutId id="2147484031" r:id="rId16"/>
    <p:sldLayoutId id="2147484032" r:id="rId17"/>
    <p:sldLayoutId id="2147484033" r:id="rId18"/>
    <p:sldLayoutId id="2147484034" r:id="rId19"/>
    <p:sldLayoutId id="2147484035" r:id="rId20"/>
    <p:sldLayoutId id="2147484036" r:id="rId21"/>
    <p:sldLayoutId id="2147484037" r:id="rId22"/>
    <p:sldLayoutId id="2147484038" r:id="rId23"/>
    <p:sldLayoutId id="2147484039" r:id="rId24"/>
    <p:sldLayoutId id="2147484040" r:id="rId25"/>
    <p:sldLayoutId id="2147484041" r:id="rId26"/>
    <p:sldLayoutId id="2147484042" r:id="rId27"/>
    <p:sldLayoutId id="2147484043" r:id="rId28"/>
    <p:sldLayoutId id="2147484044" r:id="rId29"/>
    <p:sldLayoutId id="2147484045" r:id="rId30"/>
    <p:sldLayoutId id="2147484046" r:id="rId31"/>
  </p:sldLayoutIdLst>
  <p:transition/>
  <p:txStyles>
    <p:titleStyle>
      <a:lvl1pPr algn="l" defTabSz="742982" rtl="0" eaLnBrk="1" latinLnBrk="0" hangingPunct="1">
        <a:lnSpc>
          <a:spcPct val="90000"/>
        </a:lnSpc>
        <a:spcBef>
          <a:spcPct val="0"/>
        </a:spcBef>
        <a:buNone/>
        <a:defRPr lang="es-PE" sz="3250" kern="1200">
          <a:solidFill>
            <a:srgbClr val="009C49"/>
          </a:solidFill>
          <a:latin typeface="Verdana" panose="020B0604030504040204"/>
          <a:ea typeface="Verdana" charset="0"/>
          <a:cs typeface="Verdana" charset="0"/>
        </a:defRPr>
      </a:lvl1pPr>
    </p:titleStyle>
    <p:bodyStyle>
      <a:lvl1pPr marL="0" indent="-185746" algn="l" defTabSz="742982" rtl="0" eaLnBrk="1" latinLnBrk="0" hangingPunct="1">
        <a:lnSpc>
          <a:spcPct val="90000"/>
        </a:lnSpc>
        <a:spcBef>
          <a:spcPts val="812"/>
        </a:spcBef>
        <a:buFont typeface="Arial" panose="020B0604020202020204" pitchFamily="34" charset="0"/>
        <a:buChar char="•"/>
        <a:defRPr lang="es-ES" sz="1300" b="1" kern="1200" smtClean="0">
          <a:solidFill>
            <a:srgbClr val="009B45"/>
          </a:solidFill>
          <a:latin typeface="Verdana" panose="020B0604030504040204"/>
          <a:ea typeface="Verdana" charset="0"/>
          <a:cs typeface="Verdana" charset="0"/>
        </a:defRPr>
      </a:lvl1pPr>
      <a:lvl2pPr marL="557237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1219" b="1" kern="1200" smtClean="0">
          <a:solidFill>
            <a:srgbClr val="F29414"/>
          </a:solidFill>
          <a:latin typeface="Verdana" panose="020B0604030504040204"/>
          <a:ea typeface="Verdana" charset="0"/>
          <a:cs typeface="Verdana" charset="0"/>
        </a:defRPr>
      </a:lvl2pPr>
      <a:lvl3pPr marL="928728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975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/>
          <a:ea typeface="Verdana" charset="0"/>
          <a:cs typeface="Verdana" charset="0"/>
        </a:defRPr>
      </a:lvl3pPr>
      <a:lvl4pPr marL="1300219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lang="es-ES" sz="812" kern="120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1671710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812" kern="1200">
          <a:solidFill>
            <a:srgbClr val="009B3A"/>
          </a:solidFill>
          <a:latin typeface="+mn-lt"/>
          <a:ea typeface="+mn-ea"/>
          <a:cs typeface="+mn-cs"/>
        </a:defRPr>
      </a:lvl5pPr>
      <a:lvl6pPr marL="2043201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414692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786184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3157675" indent="-185746" algn="l" defTabSz="742982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1pPr>
      <a:lvl2pPr marL="371491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2pPr>
      <a:lvl3pPr marL="742982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3pPr>
      <a:lvl4pPr marL="1114473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4pPr>
      <a:lvl5pPr marL="1485965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5pPr>
      <a:lvl6pPr marL="1857456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6pPr>
      <a:lvl7pPr marL="2228947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7pPr>
      <a:lvl8pPr marL="2600438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8pPr>
      <a:lvl9pPr marL="2971930" algn="l" defTabSz="742982" rtl="0" eaLnBrk="1" latinLnBrk="0" hangingPunct="1">
        <a:defRPr sz="14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svg"/><Relationship Id="rId13" Type="http://schemas.openxmlformats.org/officeDocument/2006/relationships/image" Target="../media/image21.pn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14.svg"/><Relationship Id="rId11" Type="http://schemas.openxmlformats.org/officeDocument/2006/relationships/image" Target="../media/image19.jpeg"/><Relationship Id="rId5" Type="http://schemas.openxmlformats.org/officeDocument/2006/relationships/image" Target="../media/image13.png"/><Relationship Id="rId10" Type="http://schemas.openxmlformats.org/officeDocument/2006/relationships/image" Target="../media/image18.svg"/><Relationship Id="rId4" Type="http://schemas.openxmlformats.org/officeDocument/2006/relationships/image" Target="../media/image12.svg"/><Relationship Id="rId9" Type="http://schemas.openxmlformats.org/officeDocument/2006/relationships/image" Target="../media/image17.png"/><Relationship Id="rId14" Type="http://schemas.openxmlformats.org/officeDocument/2006/relationships/image" Target="../media/image2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svg"/><Relationship Id="rId13" Type="http://schemas.openxmlformats.org/officeDocument/2006/relationships/image" Target="../media/image21.pn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14.svg"/><Relationship Id="rId11" Type="http://schemas.openxmlformats.org/officeDocument/2006/relationships/image" Target="../media/image19.jpeg"/><Relationship Id="rId5" Type="http://schemas.openxmlformats.org/officeDocument/2006/relationships/image" Target="../media/image13.png"/><Relationship Id="rId10" Type="http://schemas.openxmlformats.org/officeDocument/2006/relationships/image" Target="../media/image18.svg"/><Relationship Id="rId4" Type="http://schemas.openxmlformats.org/officeDocument/2006/relationships/image" Target="../media/image12.svg"/><Relationship Id="rId9" Type="http://schemas.openxmlformats.org/officeDocument/2006/relationships/image" Target="../media/image17.png"/><Relationship Id="rId14" Type="http://schemas.openxmlformats.org/officeDocument/2006/relationships/image" Target="../media/image2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33.svg"/><Relationship Id="rId3" Type="http://schemas.openxmlformats.org/officeDocument/2006/relationships/image" Target="../media/image24.png"/><Relationship Id="rId7" Type="http://schemas.openxmlformats.org/officeDocument/2006/relationships/image" Target="../media/image28.png"/><Relationship Id="rId12" Type="http://schemas.openxmlformats.org/officeDocument/2006/relationships/image" Target="../media/image3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27.svg"/><Relationship Id="rId11" Type="http://schemas.openxmlformats.org/officeDocument/2006/relationships/image" Target="../media/image19.jpeg"/><Relationship Id="rId5" Type="http://schemas.openxmlformats.org/officeDocument/2006/relationships/image" Target="../media/image26.png"/><Relationship Id="rId15" Type="http://schemas.openxmlformats.org/officeDocument/2006/relationships/image" Target="../media/image34.png"/><Relationship Id="rId10" Type="http://schemas.openxmlformats.org/officeDocument/2006/relationships/image" Target="../media/image31.svg"/><Relationship Id="rId4" Type="http://schemas.openxmlformats.org/officeDocument/2006/relationships/image" Target="../media/image25.svg"/><Relationship Id="rId9" Type="http://schemas.openxmlformats.org/officeDocument/2006/relationships/image" Target="../media/image30.png"/><Relationship Id="rId14" Type="http://schemas.openxmlformats.org/officeDocument/2006/relationships/image" Target="../media/image21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svg"/><Relationship Id="rId13" Type="http://schemas.openxmlformats.org/officeDocument/2006/relationships/image" Target="../media/image44.svg"/><Relationship Id="rId3" Type="http://schemas.openxmlformats.org/officeDocument/2006/relationships/image" Target="../media/image35.png"/><Relationship Id="rId7" Type="http://schemas.openxmlformats.org/officeDocument/2006/relationships/image" Target="../media/image39.png"/><Relationship Id="rId12" Type="http://schemas.openxmlformats.org/officeDocument/2006/relationships/image" Target="../media/image4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38.svg"/><Relationship Id="rId11" Type="http://schemas.openxmlformats.org/officeDocument/2006/relationships/image" Target="../media/image19.jpeg"/><Relationship Id="rId5" Type="http://schemas.openxmlformats.org/officeDocument/2006/relationships/image" Target="../media/image37.png"/><Relationship Id="rId15" Type="http://schemas.openxmlformats.org/officeDocument/2006/relationships/image" Target="../media/image45.png"/><Relationship Id="rId10" Type="http://schemas.openxmlformats.org/officeDocument/2006/relationships/image" Target="../media/image42.svg"/><Relationship Id="rId4" Type="http://schemas.openxmlformats.org/officeDocument/2006/relationships/image" Target="../media/image36.svg"/><Relationship Id="rId9" Type="http://schemas.openxmlformats.org/officeDocument/2006/relationships/image" Target="../media/image41.png"/><Relationship Id="rId14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svg"/><Relationship Id="rId13" Type="http://schemas.openxmlformats.org/officeDocument/2006/relationships/image" Target="../media/image19.jpe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12" Type="http://schemas.openxmlformats.org/officeDocument/2006/relationships/image" Target="../media/image55.sv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49.svg"/><Relationship Id="rId11" Type="http://schemas.openxmlformats.org/officeDocument/2006/relationships/image" Target="../media/image54.png"/><Relationship Id="rId5" Type="http://schemas.openxmlformats.org/officeDocument/2006/relationships/image" Target="../media/image48.png"/><Relationship Id="rId15" Type="http://schemas.openxmlformats.org/officeDocument/2006/relationships/image" Target="../media/image56.png"/><Relationship Id="rId10" Type="http://schemas.openxmlformats.org/officeDocument/2006/relationships/image" Target="../media/image53.svg"/><Relationship Id="rId4" Type="http://schemas.openxmlformats.org/officeDocument/2006/relationships/image" Target="../media/image47.svg"/><Relationship Id="rId9" Type="http://schemas.openxmlformats.org/officeDocument/2006/relationships/image" Target="../media/image52.png"/><Relationship Id="rId1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 descr="Patrón de fondo&#10;&#10;Descripción generada automáticamente">
            <a:extLst>
              <a:ext uri="{FF2B5EF4-FFF2-40B4-BE49-F238E27FC236}">
                <a16:creationId xmlns:a16="http://schemas.microsoft.com/office/drawing/2014/main" id="{BCDC9FDE-16C7-32AC-B720-43F7B374800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47" t="1730" b="14720"/>
          <a:stretch/>
        </p:blipFill>
        <p:spPr>
          <a:xfrm>
            <a:off x="0" y="127001"/>
            <a:ext cx="9906001" cy="6606651"/>
          </a:xfrm>
          <a:prstGeom prst="rect">
            <a:avLst/>
          </a:prstGeom>
        </p:spPr>
      </p:pic>
      <p:sp>
        <p:nvSpPr>
          <p:cNvPr id="10" name="Rectángulo: esquinas diagonales redondeadas 9">
            <a:extLst>
              <a:ext uri="{FF2B5EF4-FFF2-40B4-BE49-F238E27FC236}">
                <a16:creationId xmlns:a16="http://schemas.microsoft.com/office/drawing/2014/main" id="{DFB44107-B6E3-1996-A3B0-A8FF4AC0E5F7}"/>
              </a:ext>
            </a:extLst>
          </p:cNvPr>
          <p:cNvSpPr/>
          <p:nvPr/>
        </p:nvSpPr>
        <p:spPr>
          <a:xfrm>
            <a:off x="3776870" y="2353350"/>
            <a:ext cx="5444878" cy="3097614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95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BC4B93D9-EF8B-E3DB-F8C5-BB14132F424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3163" y="4434044"/>
            <a:ext cx="2846432" cy="422286"/>
          </a:xfrm>
        </p:spPr>
        <p:txBody>
          <a:bodyPr>
            <a:normAutofit fontScale="92500"/>
          </a:bodyPr>
          <a:lstStyle/>
          <a:p>
            <a:r>
              <a:rPr lang="es-ES" sz="1485" dirty="0">
                <a:solidFill>
                  <a:srgbClr val="F392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Puesto del nuevo ingreso</a:t>
            </a:r>
            <a:endParaRPr lang="es-PE" sz="1485" dirty="0">
              <a:solidFill>
                <a:srgbClr val="F392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Gráfico 11">
            <a:extLst>
              <a:ext uri="{FF2B5EF4-FFF2-40B4-BE49-F238E27FC236}">
                <a16:creationId xmlns:a16="http://schemas.microsoft.com/office/drawing/2014/main" id="{9F51EB5A-E905-1652-36CA-F8A76210FA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40664" y="2575224"/>
            <a:ext cx="424811" cy="437882"/>
          </a:xfrm>
          <a:prstGeom prst="rect">
            <a:avLst/>
          </a:pr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BC0C83A5-171E-C64A-6291-FF973CC346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68244" y="3263812"/>
            <a:ext cx="338774" cy="457076"/>
          </a:xfrm>
          <a:prstGeom prst="rect">
            <a:avLst/>
          </a:prstGeom>
        </p:spPr>
      </p:pic>
      <p:pic>
        <p:nvPicPr>
          <p:cNvPr id="16" name="Gráfico 15">
            <a:extLst>
              <a:ext uri="{FF2B5EF4-FFF2-40B4-BE49-F238E27FC236}">
                <a16:creationId xmlns:a16="http://schemas.microsoft.com/office/drawing/2014/main" id="{B75AC876-B898-CF67-26B4-955BF4D6F7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1256" y="4010510"/>
            <a:ext cx="338774" cy="418334"/>
          </a:xfrm>
          <a:prstGeom prst="rect">
            <a:avLst/>
          </a:prstGeom>
        </p:spPr>
      </p:pic>
      <p:pic>
        <p:nvPicPr>
          <p:cNvPr id="18" name="Gráfico 17">
            <a:extLst>
              <a:ext uri="{FF2B5EF4-FFF2-40B4-BE49-F238E27FC236}">
                <a16:creationId xmlns:a16="http://schemas.microsoft.com/office/drawing/2014/main" id="{8265D154-55F5-6F27-1511-D45D98287F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02606" y="4760198"/>
            <a:ext cx="505473" cy="364775"/>
          </a:xfrm>
          <a:prstGeom prst="rect">
            <a:avLst/>
          </a:prstGeom>
        </p:spPr>
      </p:pic>
      <p:pic>
        <p:nvPicPr>
          <p:cNvPr id="21" name="Imagen 20" descr="CONSEJOS SOBRE VESTUARIO PARA FOTOGRAFÍA DE PERFIL PROFESIONAL, CV y  LINKEDIN | Agencia de Fotografia en Madrid">
            <a:extLst>
              <a:ext uri="{FF2B5EF4-FFF2-40B4-BE49-F238E27FC236}">
                <a16:creationId xmlns:a16="http://schemas.microsoft.com/office/drawing/2014/main" id="{455DF100-4D6E-04C8-F9DA-302E70156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30" t="851" r="18411" b="31798"/>
          <a:stretch>
            <a:fillRect/>
          </a:stretch>
        </p:blipFill>
        <p:spPr bwMode="auto">
          <a:xfrm>
            <a:off x="704452" y="2069247"/>
            <a:ext cx="2223854" cy="2223854"/>
          </a:xfrm>
          <a:custGeom>
            <a:avLst/>
            <a:gdLst>
              <a:gd name="connsiteX0" fmla="*/ 2184400 w 4368800"/>
              <a:gd name="connsiteY0" fmla="*/ 0 h 4368800"/>
              <a:gd name="connsiteX1" fmla="*/ 4368800 w 4368800"/>
              <a:gd name="connsiteY1" fmla="*/ 2184400 h 4368800"/>
              <a:gd name="connsiteX2" fmla="*/ 2184400 w 4368800"/>
              <a:gd name="connsiteY2" fmla="*/ 4368800 h 4368800"/>
              <a:gd name="connsiteX3" fmla="*/ 0 w 4368800"/>
              <a:gd name="connsiteY3" fmla="*/ 2184400 h 4368800"/>
              <a:gd name="connsiteX4" fmla="*/ 2184400 w 4368800"/>
              <a:gd name="connsiteY4" fmla="*/ 0 h 436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8800" h="4368800">
                <a:moveTo>
                  <a:pt x="2184400" y="0"/>
                </a:moveTo>
                <a:cubicBezTo>
                  <a:pt x="3390811" y="0"/>
                  <a:pt x="4368800" y="977989"/>
                  <a:pt x="4368800" y="2184400"/>
                </a:cubicBezTo>
                <a:cubicBezTo>
                  <a:pt x="4368800" y="3390811"/>
                  <a:pt x="3390811" y="4368800"/>
                  <a:pt x="2184400" y="4368800"/>
                </a:cubicBezTo>
                <a:cubicBezTo>
                  <a:pt x="977989" y="4368800"/>
                  <a:pt x="0" y="3390811"/>
                  <a:pt x="0" y="2184400"/>
                </a:cubicBezTo>
                <a:cubicBezTo>
                  <a:pt x="0" y="977989"/>
                  <a:pt x="977989" y="0"/>
                  <a:pt x="2184400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CuadroTexto 18">
            <a:extLst>
              <a:ext uri="{FF2B5EF4-FFF2-40B4-BE49-F238E27FC236}">
                <a16:creationId xmlns:a16="http://schemas.microsoft.com/office/drawing/2014/main" id="{153DBD92-452B-91B4-AD96-2A04E89FF644}"/>
              </a:ext>
            </a:extLst>
          </p:cNvPr>
          <p:cNvSpPr txBox="1"/>
          <p:nvPr/>
        </p:nvSpPr>
        <p:spPr>
          <a:xfrm>
            <a:off x="3776870" y="1852596"/>
            <a:ext cx="3277893" cy="361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747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¡Conócelo(a)!</a:t>
            </a:r>
            <a:endParaRPr lang="es-PE" sz="1747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7" name="Imagen 16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C0806F19-2EB9-115E-62B4-F4E4117EF0CD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128" y="5966869"/>
            <a:ext cx="1822644" cy="564623"/>
          </a:xfrm>
          <a:prstGeom prst="rect">
            <a:avLst/>
          </a:prstGeom>
        </p:spPr>
      </p:pic>
      <p:pic>
        <p:nvPicPr>
          <p:cNvPr id="22" name="Imagen 21" descr="Dibujo de una persona&#10;&#10;Descripción generada automáticamente con confianza baja">
            <a:extLst>
              <a:ext uri="{FF2B5EF4-FFF2-40B4-BE49-F238E27FC236}">
                <a16:creationId xmlns:a16="http://schemas.microsoft.com/office/drawing/2014/main" id="{F5C59728-309C-7E4C-9986-DCC496B397AF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24" t="16479" r="13847" b="17133"/>
          <a:stretch/>
        </p:blipFill>
        <p:spPr>
          <a:xfrm rot="926300">
            <a:off x="8279130" y="340638"/>
            <a:ext cx="1443162" cy="1700860"/>
          </a:xfrm>
          <a:prstGeom prst="rect">
            <a:avLst/>
          </a:prstGeom>
        </p:spPr>
      </p:pic>
      <p:sp>
        <p:nvSpPr>
          <p:cNvPr id="23" name="CuadroTexto 22">
            <a:extLst>
              <a:ext uri="{FF2B5EF4-FFF2-40B4-BE49-F238E27FC236}">
                <a16:creationId xmlns:a16="http://schemas.microsoft.com/office/drawing/2014/main" id="{3007319A-F53C-BA81-8336-164522B8FEBC}"/>
              </a:ext>
            </a:extLst>
          </p:cNvPr>
          <p:cNvSpPr txBox="1"/>
          <p:nvPr/>
        </p:nvSpPr>
        <p:spPr>
          <a:xfrm>
            <a:off x="4744979" y="3398247"/>
            <a:ext cx="2180405" cy="320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</a:rPr>
              <a:t>Profesión o estudios.</a:t>
            </a:r>
            <a:endParaRPr lang="es-PE" sz="1485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47007399-ECE9-BE0B-2A72-C0BF4D4178F5}"/>
              </a:ext>
            </a:extLst>
          </p:cNvPr>
          <p:cNvSpPr txBox="1"/>
          <p:nvPr/>
        </p:nvSpPr>
        <p:spPr>
          <a:xfrm>
            <a:off x="4744980" y="260243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Tiene XX años. Su cumpleaños es el XX de XXXXX.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27B968E3-2D4A-E42A-D42B-F429DD632A59}"/>
              </a:ext>
            </a:extLst>
          </p:cNvPr>
          <p:cNvSpPr txBox="1"/>
          <p:nvPr/>
        </p:nvSpPr>
        <p:spPr>
          <a:xfrm>
            <a:off x="4744979" y="3959158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Hobbies, gustos, información para conocerlo (a)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D79674CF-4E9E-0110-5814-84B9174A2AE5}"/>
              </a:ext>
            </a:extLst>
          </p:cNvPr>
          <p:cNvSpPr txBox="1"/>
          <p:nvPr/>
        </p:nvSpPr>
        <p:spPr>
          <a:xfrm>
            <a:off x="4744980" y="472459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Puedes contactarlo (a) a través de </a:t>
            </a:r>
            <a:r>
              <a:rPr lang="es-ES" sz="1485" dirty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correoderansa@ransa.net</a:t>
            </a:r>
            <a:endParaRPr lang="es-PE" sz="1485" dirty="0">
              <a:solidFill>
                <a:srgbClr val="009A3F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600CA61B-6A6D-5636-DFBD-F904D969615A}"/>
              </a:ext>
            </a:extLst>
          </p:cNvPr>
          <p:cNvSpPr txBox="1"/>
          <p:nvPr/>
        </p:nvSpPr>
        <p:spPr>
          <a:xfrm>
            <a:off x="322158" y="877944"/>
            <a:ext cx="5657318" cy="5763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145" b="1" dirty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¡Bienvenido(a) a Ransa!</a:t>
            </a:r>
            <a:endParaRPr lang="es-PE" sz="3145" b="1" dirty="0">
              <a:solidFill>
                <a:srgbClr val="009A3F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8CA1B525-8281-F166-76A8-B3C35BE05270}"/>
              </a:ext>
            </a:extLst>
          </p:cNvPr>
          <p:cNvSpPr txBox="1"/>
          <p:nvPr/>
        </p:nvSpPr>
        <p:spPr>
          <a:xfrm>
            <a:off x="322159" y="393426"/>
            <a:ext cx="5282215" cy="4956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2621" b="1" dirty="0">
                <a:solidFill>
                  <a:srgbClr val="F392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Nombre del nuevo ingreso,</a:t>
            </a:r>
            <a:endParaRPr lang="es-PE" sz="2621" dirty="0"/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C3EBAB2A-7CEC-0846-96CA-059D7F647CDB}"/>
              </a:ext>
            </a:extLst>
          </p:cNvPr>
          <p:cNvSpPr txBox="1"/>
          <p:nvPr/>
        </p:nvSpPr>
        <p:spPr>
          <a:xfrm>
            <a:off x="663415" y="4793895"/>
            <a:ext cx="2305924" cy="399614"/>
          </a:xfrm>
          <a:prstGeom prst="round2Diag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1747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Área /Gerencia</a:t>
            </a:r>
            <a:endParaRPr lang="es-PE" sz="1747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39" name="Imagen 38">
            <a:extLst>
              <a:ext uri="{FF2B5EF4-FFF2-40B4-BE49-F238E27FC236}">
                <a16:creationId xmlns:a16="http://schemas.microsoft.com/office/drawing/2014/main" id="{61DB43FA-6F97-C994-3444-67AEE5D40221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441" t="17836"/>
          <a:stretch/>
        </p:blipFill>
        <p:spPr>
          <a:xfrm>
            <a:off x="7494414" y="6096215"/>
            <a:ext cx="1987223" cy="4519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84127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 descr="Patrón de fondo&#10;&#10;Descripción generada automáticamente">
            <a:extLst>
              <a:ext uri="{FF2B5EF4-FFF2-40B4-BE49-F238E27FC236}">
                <a16:creationId xmlns:a16="http://schemas.microsoft.com/office/drawing/2014/main" id="{BCDC9FDE-16C7-32AC-B720-43F7B374800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47" t="1730" b="14720"/>
          <a:stretch/>
        </p:blipFill>
        <p:spPr>
          <a:xfrm>
            <a:off x="0" y="127001"/>
            <a:ext cx="9906001" cy="6606651"/>
          </a:xfrm>
          <a:prstGeom prst="rect">
            <a:avLst/>
          </a:prstGeom>
        </p:spPr>
      </p:pic>
      <p:sp>
        <p:nvSpPr>
          <p:cNvPr id="10" name="Rectángulo: esquinas diagonales redondeadas 9">
            <a:extLst>
              <a:ext uri="{FF2B5EF4-FFF2-40B4-BE49-F238E27FC236}">
                <a16:creationId xmlns:a16="http://schemas.microsoft.com/office/drawing/2014/main" id="{DFB44107-B6E3-1996-A3B0-A8FF4AC0E5F7}"/>
              </a:ext>
            </a:extLst>
          </p:cNvPr>
          <p:cNvSpPr/>
          <p:nvPr/>
        </p:nvSpPr>
        <p:spPr>
          <a:xfrm>
            <a:off x="3776870" y="2353350"/>
            <a:ext cx="5444878" cy="3097614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95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BC4B93D9-EF8B-E3DB-F8C5-BB14132F424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3163" y="4434044"/>
            <a:ext cx="2846432" cy="422286"/>
          </a:xfrm>
        </p:spPr>
        <p:txBody>
          <a:bodyPr>
            <a:normAutofit fontScale="92500"/>
          </a:bodyPr>
          <a:lstStyle/>
          <a:p>
            <a:r>
              <a:rPr lang="es-ES" sz="1485" dirty="0">
                <a:solidFill>
                  <a:srgbClr val="F392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Puesto del nuevo ingreso</a:t>
            </a:r>
            <a:endParaRPr lang="es-PE" sz="1485" dirty="0">
              <a:solidFill>
                <a:srgbClr val="F392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Gráfico 11">
            <a:extLst>
              <a:ext uri="{FF2B5EF4-FFF2-40B4-BE49-F238E27FC236}">
                <a16:creationId xmlns:a16="http://schemas.microsoft.com/office/drawing/2014/main" id="{9F51EB5A-E905-1652-36CA-F8A76210FA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40664" y="2575224"/>
            <a:ext cx="424811" cy="437882"/>
          </a:xfrm>
          <a:prstGeom prst="rect">
            <a:avLst/>
          </a:pr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BC0C83A5-171E-C64A-6291-FF973CC346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68244" y="3263812"/>
            <a:ext cx="338774" cy="457076"/>
          </a:xfrm>
          <a:prstGeom prst="rect">
            <a:avLst/>
          </a:prstGeom>
        </p:spPr>
      </p:pic>
      <p:pic>
        <p:nvPicPr>
          <p:cNvPr id="16" name="Gráfico 15">
            <a:extLst>
              <a:ext uri="{FF2B5EF4-FFF2-40B4-BE49-F238E27FC236}">
                <a16:creationId xmlns:a16="http://schemas.microsoft.com/office/drawing/2014/main" id="{B75AC876-B898-CF67-26B4-955BF4D6F7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1256" y="4010510"/>
            <a:ext cx="338774" cy="418334"/>
          </a:xfrm>
          <a:prstGeom prst="rect">
            <a:avLst/>
          </a:prstGeom>
        </p:spPr>
      </p:pic>
      <p:pic>
        <p:nvPicPr>
          <p:cNvPr id="18" name="Gráfico 17">
            <a:extLst>
              <a:ext uri="{FF2B5EF4-FFF2-40B4-BE49-F238E27FC236}">
                <a16:creationId xmlns:a16="http://schemas.microsoft.com/office/drawing/2014/main" id="{8265D154-55F5-6F27-1511-D45D98287F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02606" y="4760198"/>
            <a:ext cx="505473" cy="364775"/>
          </a:xfrm>
          <a:prstGeom prst="rect">
            <a:avLst/>
          </a:prstGeom>
        </p:spPr>
      </p:pic>
      <p:pic>
        <p:nvPicPr>
          <p:cNvPr id="21" name="Imagen 20" descr="CONSEJOS SOBRE VESTUARIO PARA FOTOGRAFÍA DE PERFIL PROFESIONAL, CV y  LINKEDIN | Agencia de Fotografia en Madrid">
            <a:extLst>
              <a:ext uri="{FF2B5EF4-FFF2-40B4-BE49-F238E27FC236}">
                <a16:creationId xmlns:a16="http://schemas.microsoft.com/office/drawing/2014/main" id="{455DF100-4D6E-04C8-F9DA-302E70156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30" t="851" r="18411" b="31798"/>
          <a:stretch>
            <a:fillRect/>
          </a:stretch>
        </p:blipFill>
        <p:spPr bwMode="auto">
          <a:xfrm>
            <a:off x="704452" y="2069247"/>
            <a:ext cx="2223854" cy="2223854"/>
          </a:xfrm>
          <a:custGeom>
            <a:avLst/>
            <a:gdLst>
              <a:gd name="connsiteX0" fmla="*/ 2184400 w 4368800"/>
              <a:gd name="connsiteY0" fmla="*/ 0 h 4368800"/>
              <a:gd name="connsiteX1" fmla="*/ 4368800 w 4368800"/>
              <a:gd name="connsiteY1" fmla="*/ 2184400 h 4368800"/>
              <a:gd name="connsiteX2" fmla="*/ 2184400 w 4368800"/>
              <a:gd name="connsiteY2" fmla="*/ 4368800 h 4368800"/>
              <a:gd name="connsiteX3" fmla="*/ 0 w 4368800"/>
              <a:gd name="connsiteY3" fmla="*/ 2184400 h 4368800"/>
              <a:gd name="connsiteX4" fmla="*/ 2184400 w 4368800"/>
              <a:gd name="connsiteY4" fmla="*/ 0 h 436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8800" h="4368800">
                <a:moveTo>
                  <a:pt x="2184400" y="0"/>
                </a:moveTo>
                <a:cubicBezTo>
                  <a:pt x="3390811" y="0"/>
                  <a:pt x="4368800" y="977989"/>
                  <a:pt x="4368800" y="2184400"/>
                </a:cubicBezTo>
                <a:cubicBezTo>
                  <a:pt x="4368800" y="3390811"/>
                  <a:pt x="3390811" y="4368800"/>
                  <a:pt x="2184400" y="4368800"/>
                </a:cubicBezTo>
                <a:cubicBezTo>
                  <a:pt x="977989" y="4368800"/>
                  <a:pt x="0" y="3390811"/>
                  <a:pt x="0" y="2184400"/>
                </a:cubicBezTo>
                <a:cubicBezTo>
                  <a:pt x="0" y="977989"/>
                  <a:pt x="977989" y="0"/>
                  <a:pt x="2184400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CuadroTexto 18">
            <a:extLst>
              <a:ext uri="{FF2B5EF4-FFF2-40B4-BE49-F238E27FC236}">
                <a16:creationId xmlns:a16="http://schemas.microsoft.com/office/drawing/2014/main" id="{153DBD92-452B-91B4-AD96-2A04E89FF644}"/>
              </a:ext>
            </a:extLst>
          </p:cNvPr>
          <p:cNvSpPr txBox="1"/>
          <p:nvPr/>
        </p:nvSpPr>
        <p:spPr>
          <a:xfrm>
            <a:off x="3776870" y="1852596"/>
            <a:ext cx="3277893" cy="361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747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¡Conócelo(a)!</a:t>
            </a:r>
            <a:endParaRPr lang="es-PE" sz="1747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7" name="Imagen 16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C0806F19-2EB9-115E-62B4-F4E4117EF0CD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128" y="5966869"/>
            <a:ext cx="1822644" cy="564623"/>
          </a:xfrm>
          <a:prstGeom prst="rect">
            <a:avLst/>
          </a:prstGeom>
        </p:spPr>
      </p:pic>
      <p:pic>
        <p:nvPicPr>
          <p:cNvPr id="22" name="Imagen 21" descr="Dibujo de una persona&#10;&#10;Descripción generada automáticamente con confianza baja">
            <a:extLst>
              <a:ext uri="{FF2B5EF4-FFF2-40B4-BE49-F238E27FC236}">
                <a16:creationId xmlns:a16="http://schemas.microsoft.com/office/drawing/2014/main" id="{F5C59728-309C-7E4C-9986-DCC496B397AF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24" t="16479" r="13847" b="17133"/>
          <a:stretch/>
        </p:blipFill>
        <p:spPr>
          <a:xfrm rot="926300">
            <a:off x="8279130" y="340638"/>
            <a:ext cx="1443162" cy="1700860"/>
          </a:xfrm>
          <a:prstGeom prst="rect">
            <a:avLst/>
          </a:prstGeom>
        </p:spPr>
      </p:pic>
      <p:sp>
        <p:nvSpPr>
          <p:cNvPr id="23" name="CuadroTexto 22">
            <a:extLst>
              <a:ext uri="{FF2B5EF4-FFF2-40B4-BE49-F238E27FC236}">
                <a16:creationId xmlns:a16="http://schemas.microsoft.com/office/drawing/2014/main" id="{3007319A-F53C-BA81-8336-164522B8FEBC}"/>
              </a:ext>
            </a:extLst>
          </p:cNvPr>
          <p:cNvSpPr txBox="1"/>
          <p:nvPr/>
        </p:nvSpPr>
        <p:spPr>
          <a:xfrm>
            <a:off x="4744979" y="3398247"/>
            <a:ext cx="2180405" cy="320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</a:rPr>
              <a:t>Profesión o estudios.</a:t>
            </a:r>
            <a:endParaRPr lang="es-PE" sz="1485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" name="Picture 2">
            <a:extLst>
              <a:ext uri="{FF2B5EF4-FFF2-40B4-BE49-F238E27FC236}">
                <a16:creationId xmlns:a16="http://schemas.microsoft.com/office/drawing/2014/main" id="{6AC87AE4-9389-9A02-87EA-EF29036703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747" t="30236" r="12718" b="41026"/>
          <a:stretch/>
        </p:blipFill>
        <p:spPr bwMode="auto">
          <a:xfrm>
            <a:off x="7510454" y="5937200"/>
            <a:ext cx="1971183" cy="5480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CuadroTexto 25">
            <a:extLst>
              <a:ext uri="{FF2B5EF4-FFF2-40B4-BE49-F238E27FC236}">
                <a16:creationId xmlns:a16="http://schemas.microsoft.com/office/drawing/2014/main" id="{47007399-ECE9-BE0B-2A72-C0BF4D4178F5}"/>
              </a:ext>
            </a:extLst>
          </p:cNvPr>
          <p:cNvSpPr txBox="1"/>
          <p:nvPr/>
        </p:nvSpPr>
        <p:spPr>
          <a:xfrm>
            <a:off x="4744980" y="260243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Tiene XX años. Su cumpleaños es el XX de XXXXX.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27B968E3-2D4A-E42A-D42B-F429DD632A59}"/>
              </a:ext>
            </a:extLst>
          </p:cNvPr>
          <p:cNvSpPr txBox="1"/>
          <p:nvPr/>
        </p:nvSpPr>
        <p:spPr>
          <a:xfrm>
            <a:off x="4744979" y="3959158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Hobbies, gustos, información para conocerlo (a)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D79674CF-4E9E-0110-5814-84B9174A2AE5}"/>
              </a:ext>
            </a:extLst>
          </p:cNvPr>
          <p:cNvSpPr txBox="1"/>
          <p:nvPr/>
        </p:nvSpPr>
        <p:spPr>
          <a:xfrm>
            <a:off x="4744980" y="472459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Puedes contactarlo (a) a través de </a:t>
            </a:r>
            <a:r>
              <a:rPr lang="es-ES" sz="1485" dirty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correoderansa@ransa.net</a:t>
            </a:r>
            <a:endParaRPr lang="es-PE" sz="1485" dirty="0">
              <a:solidFill>
                <a:srgbClr val="009A3F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600CA61B-6A6D-5636-DFBD-F904D969615A}"/>
              </a:ext>
            </a:extLst>
          </p:cNvPr>
          <p:cNvSpPr txBox="1"/>
          <p:nvPr/>
        </p:nvSpPr>
        <p:spPr>
          <a:xfrm>
            <a:off x="322158" y="877944"/>
            <a:ext cx="5657318" cy="5763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145" b="1" dirty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¡Bienvenido(a) a Ransa!</a:t>
            </a:r>
            <a:endParaRPr lang="es-PE" sz="3145" b="1" dirty="0">
              <a:solidFill>
                <a:srgbClr val="009A3F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8CA1B525-8281-F166-76A8-B3C35BE05270}"/>
              </a:ext>
            </a:extLst>
          </p:cNvPr>
          <p:cNvSpPr txBox="1"/>
          <p:nvPr/>
        </p:nvSpPr>
        <p:spPr>
          <a:xfrm>
            <a:off x="322159" y="393426"/>
            <a:ext cx="5282215" cy="4956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2621" b="1" dirty="0">
                <a:solidFill>
                  <a:srgbClr val="F392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Nombre del nuevo ingreso,</a:t>
            </a:r>
            <a:endParaRPr lang="es-PE" sz="2621" dirty="0"/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C3EBAB2A-7CEC-0846-96CA-059D7F647CDB}"/>
              </a:ext>
            </a:extLst>
          </p:cNvPr>
          <p:cNvSpPr txBox="1"/>
          <p:nvPr/>
        </p:nvSpPr>
        <p:spPr>
          <a:xfrm>
            <a:off x="663415" y="4793895"/>
            <a:ext cx="2305924" cy="399614"/>
          </a:xfrm>
          <a:prstGeom prst="round2Diag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1747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Área /Gerencia</a:t>
            </a:r>
            <a:endParaRPr lang="es-PE" sz="1747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06131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 descr="Patrón de fondo&#10;&#10;Descripción generada automáticamente">
            <a:extLst>
              <a:ext uri="{FF2B5EF4-FFF2-40B4-BE49-F238E27FC236}">
                <a16:creationId xmlns:a16="http://schemas.microsoft.com/office/drawing/2014/main" id="{BCDC9FDE-16C7-32AC-B720-43F7B374800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47" t="1730" b="14720"/>
          <a:stretch/>
        </p:blipFill>
        <p:spPr>
          <a:xfrm>
            <a:off x="0" y="127001"/>
            <a:ext cx="9906001" cy="6606651"/>
          </a:xfrm>
          <a:prstGeom prst="rect">
            <a:avLst/>
          </a:prstGeom>
        </p:spPr>
      </p:pic>
      <p:sp>
        <p:nvSpPr>
          <p:cNvPr id="10" name="Rectángulo: esquinas diagonales redondeadas 9">
            <a:extLst>
              <a:ext uri="{FF2B5EF4-FFF2-40B4-BE49-F238E27FC236}">
                <a16:creationId xmlns:a16="http://schemas.microsoft.com/office/drawing/2014/main" id="{DFB44107-B6E3-1996-A3B0-A8FF4AC0E5F7}"/>
              </a:ext>
            </a:extLst>
          </p:cNvPr>
          <p:cNvSpPr/>
          <p:nvPr/>
        </p:nvSpPr>
        <p:spPr>
          <a:xfrm>
            <a:off x="3776870" y="2353350"/>
            <a:ext cx="5444878" cy="3097614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95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BC4B93D9-EF8B-E3DB-F8C5-BB14132F424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3163" y="4434044"/>
            <a:ext cx="2846432" cy="422286"/>
          </a:xfrm>
        </p:spPr>
        <p:txBody>
          <a:bodyPr>
            <a:normAutofit fontScale="92500"/>
          </a:bodyPr>
          <a:lstStyle/>
          <a:p>
            <a:r>
              <a:rPr lang="es-ES" sz="1485" dirty="0">
                <a:solidFill>
                  <a:srgbClr val="D50032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Puesto del nuevo ingreso</a:t>
            </a:r>
            <a:endParaRPr lang="es-PE" sz="1485" dirty="0">
              <a:solidFill>
                <a:srgbClr val="D50032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Gráfico 11">
            <a:extLst>
              <a:ext uri="{FF2B5EF4-FFF2-40B4-BE49-F238E27FC236}">
                <a16:creationId xmlns:a16="http://schemas.microsoft.com/office/drawing/2014/main" id="{9F51EB5A-E905-1652-36CA-F8A76210FA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40664" y="2575224"/>
            <a:ext cx="424811" cy="437882"/>
          </a:xfrm>
          <a:prstGeom prst="rect">
            <a:avLst/>
          </a:pr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BC0C83A5-171E-C64A-6291-FF973CC346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68244" y="3263812"/>
            <a:ext cx="338774" cy="457076"/>
          </a:xfrm>
          <a:prstGeom prst="rect">
            <a:avLst/>
          </a:prstGeom>
        </p:spPr>
      </p:pic>
      <p:pic>
        <p:nvPicPr>
          <p:cNvPr id="16" name="Gráfico 15">
            <a:extLst>
              <a:ext uri="{FF2B5EF4-FFF2-40B4-BE49-F238E27FC236}">
                <a16:creationId xmlns:a16="http://schemas.microsoft.com/office/drawing/2014/main" id="{B75AC876-B898-CF67-26B4-955BF4D6F7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1256" y="4010510"/>
            <a:ext cx="338774" cy="418334"/>
          </a:xfrm>
          <a:prstGeom prst="rect">
            <a:avLst/>
          </a:prstGeom>
        </p:spPr>
      </p:pic>
      <p:pic>
        <p:nvPicPr>
          <p:cNvPr id="18" name="Gráfico 17">
            <a:extLst>
              <a:ext uri="{FF2B5EF4-FFF2-40B4-BE49-F238E27FC236}">
                <a16:creationId xmlns:a16="http://schemas.microsoft.com/office/drawing/2014/main" id="{8265D154-55F5-6F27-1511-D45D98287F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02606" y="4760198"/>
            <a:ext cx="505473" cy="364775"/>
          </a:xfrm>
          <a:prstGeom prst="rect">
            <a:avLst/>
          </a:prstGeom>
        </p:spPr>
      </p:pic>
      <p:pic>
        <p:nvPicPr>
          <p:cNvPr id="21" name="Imagen 20" descr="CONSEJOS SOBRE VESTUARIO PARA FOTOGRAFÍA DE PERFIL PROFESIONAL, CV y  LINKEDIN | Agencia de Fotografia en Madrid">
            <a:extLst>
              <a:ext uri="{FF2B5EF4-FFF2-40B4-BE49-F238E27FC236}">
                <a16:creationId xmlns:a16="http://schemas.microsoft.com/office/drawing/2014/main" id="{455DF100-4D6E-04C8-F9DA-302E70156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30" t="851" r="18411" b="31798"/>
          <a:stretch>
            <a:fillRect/>
          </a:stretch>
        </p:blipFill>
        <p:spPr bwMode="auto">
          <a:xfrm>
            <a:off x="704452" y="2069247"/>
            <a:ext cx="2223854" cy="2223854"/>
          </a:xfrm>
          <a:custGeom>
            <a:avLst/>
            <a:gdLst>
              <a:gd name="connsiteX0" fmla="*/ 2184400 w 4368800"/>
              <a:gd name="connsiteY0" fmla="*/ 0 h 4368800"/>
              <a:gd name="connsiteX1" fmla="*/ 4368800 w 4368800"/>
              <a:gd name="connsiteY1" fmla="*/ 2184400 h 4368800"/>
              <a:gd name="connsiteX2" fmla="*/ 2184400 w 4368800"/>
              <a:gd name="connsiteY2" fmla="*/ 4368800 h 4368800"/>
              <a:gd name="connsiteX3" fmla="*/ 0 w 4368800"/>
              <a:gd name="connsiteY3" fmla="*/ 2184400 h 4368800"/>
              <a:gd name="connsiteX4" fmla="*/ 2184400 w 4368800"/>
              <a:gd name="connsiteY4" fmla="*/ 0 h 436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8800" h="4368800">
                <a:moveTo>
                  <a:pt x="2184400" y="0"/>
                </a:moveTo>
                <a:cubicBezTo>
                  <a:pt x="3390811" y="0"/>
                  <a:pt x="4368800" y="977989"/>
                  <a:pt x="4368800" y="2184400"/>
                </a:cubicBezTo>
                <a:cubicBezTo>
                  <a:pt x="4368800" y="3390811"/>
                  <a:pt x="3390811" y="4368800"/>
                  <a:pt x="2184400" y="4368800"/>
                </a:cubicBezTo>
                <a:cubicBezTo>
                  <a:pt x="977989" y="4368800"/>
                  <a:pt x="0" y="3390811"/>
                  <a:pt x="0" y="2184400"/>
                </a:cubicBezTo>
                <a:cubicBezTo>
                  <a:pt x="0" y="977989"/>
                  <a:pt x="977989" y="0"/>
                  <a:pt x="2184400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Gráfico 4">
            <a:extLst>
              <a:ext uri="{FF2B5EF4-FFF2-40B4-BE49-F238E27FC236}">
                <a16:creationId xmlns:a16="http://schemas.microsoft.com/office/drawing/2014/main" id="{36D495D7-1EC6-59B4-79C2-67E7C999760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23862" y="6000937"/>
            <a:ext cx="1602000" cy="581618"/>
          </a:xfrm>
          <a:prstGeom prst="rect">
            <a:avLst/>
          </a:prstGeom>
        </p:spPr>
      </p:pic>
      <p:sp>
        <p:nvSpPr>
          <p:cNvPr id="19" name="CuadroTexto 18">
            <a:extLst>
              <a:ext uri="{FF2B5EF4-FFF2-40B4-BE49-F238E27FC236}">
                <a16:creationId xmlns:a16="http://schemas.microsoft.com/office/drawing/2014/main" id="{153DBD92-452B-91B4-AD96-2A04E89FF644}"/>
              </a:ext>
            </a:extLst>
          </p:cNvPr>
          <p:cNvSpPr txBox="1"/>
          <p:nvPr/>
        </p:nvSpPr>
        <p:spPr>
          <a:xfrm>
            <a:off x="3776870" y="1852596"/>
            <a:ext cx="3277893" cy="361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747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¡Conócelo(a)!</a:t>
            </a:r>
            <a:endParaRPr lang="es-PE" sz="1747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22" name="Imagen 21" descr="Dibujo de una persona&#10;&#10;Descripción generada automáticamente con confianza baja">
            <a:extLst>
              <a:ext uri="{FF2B5EF4-FFF2-40B4-BE49-F238E27FC236}">
                <a16:creationId xmlns:a16="http://schemas.microsoft.com/office/drawing/2014/main" id="{F5C59728-309C-7E4C-9986-DCC496B397AF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24" t="16479" r="13847" b="17133"/>
          <a:stretch/>
        </p:blipFill>
        <p:spPr>
          <a:xfrm rot="926300">
            <a:off x="8279130" y="340638"/>
            <a:ext cx="1443162" cy="1700860"/>
          </a:xfrm>
          <a:prstGeom prst="rect">
            <a:avLst/>
          </a:prstGeom>
        </p:spPr>
      </p:pic>
      <p:sp>
        <p:nvSpPr>
          <p:cNvPr id="23" name="CuadroTexto 22">
            <a:extLst>
              <a:ext uri="{FF2B5EF4-FFF2-40B4-BE49-F238E27FC236}">
                <a16:creationId xmlns:a16="http://schemas.microsoft.com/office/drawing/2014/main" id="{3007319A-F53C-BA81-8336-164522B8FEBC}"/>
              </a:ext>
            </a:extLst>
          </p:cNvPr>
          <p:cNvSpPr txBox="1"/>
          <p:nvPr/>
        </p:nvSpPr>
        <p:spPr>
          <a:xfrm>
            <a:off x="4744979" y="3398247"/>
            <a:ext cx="2180405" cy="320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</a:rPr>
              <a:t>Profesión o estudios.</a:t>
            </a:r>
            <a:endParaRPr lang="es-PE" sz="1485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47007399-ECE9-BE0B-2A72-C0BF4D4178F5}"/>
              </a:ext>
            </a:extLst>
          </p:cNvPr>
          <p:cNvSpPr txBox="1"/>
          <p:nvPr/>
        </p:nvSpPr>
        <p:spPr>
          <a:xfrm>
            <a:off x="4744980" y="260243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Tiene XX años. Su cumpleaños es el XX de XXXXX.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27B968E3-2D4A-E42A-D42B-F429DD632A59}"/>
              </a:ext>
            </a:extLst>
          </p:cNvPr>
          <p:cNvSpPr txBox="1"/>
          <p:nvPr/>
        </p:nvSpPr>
        <p:spPr>
          <a:xfrm>
            <a:off x="4744979" y="3959158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Hobbies, gustos, información para conocerlo (a)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D79674CF-4E9E-0110-5814-84B9174A2AE5}"/>
              </a:ext>
            </a:extLst>
          </p:cNvPr>
          <p:cNvSpPr txBox="1"/>
          <p:nvPr/>
        </p:nvSpPr>
        <p:spPr>
          <a:xfrm>
            <a:off x="4744980" y="472459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Puedes contactarlo (a) a través de </a:t>
            </a:r>
            <a:r>
              <a:rPr lang="es-ES" sz="1485" dirty="0">
                <a:solidFill>
                  <a:srgbClr val="D3024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correoderansa@ransa.net</a:t>
            </a:r>
            <a:endParaRPr lang="es-PE" sz="1485" dirty="0">
              <a:solidFill>
                <a:srgbClr val="D3024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600CA61B-6A6D-5636-DFBD-F904D969615A}"/>
              </a:ext>
            </a:extLst>
          </p:cNvPr>
          <p:cNvSpPr txBox="1"/>
          <p:nvPr/>
        </p:nvSpPr>
        <p:spPr>
          <a:xfrm>
            <a:off x="322158" y="877944"/>
            <a:ext cx="5657318" cy="5763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145" b="1" dirty="0">
                <a:solidFill>
                  <a:srgbClr val="29317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¡Bienvenido(a) a Ransa!</a:t>
            </a:r>
            <a:endParaRPr lang="es-PE" sz="3145" b="1" dirty="0">
              <a:solidFill>
                <a:srgbClr val="29317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8CA1B525-8281-F166-76A8-B3C35BE05270}"/>
              </a:ext>
            </a:extLst>
          </p:cNvPr>
          <p:cNvSpPr txBox="1"/>
          <p:nvPr/>
        </p:nvSpPr>
        <p:spPr>
          <a:xfrm>
            <a:off x="322159" y="393426"/>
            <a:ext cx="5282215" cy="4956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2621" b="1" dirty="0">
                <a:solidFill>
                  <a:srgbClr val="D50032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Nombre del nuevo ingreso,</a:t>
            </a:r>
            <a:endParaRPr lang="es-PE" sz="2621" dirty="0">
              <a:solidFill>
                <a:srgbClr val="D50032"/>
              </a:solidFill>
            </a:endParaRP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C3EBAB2A-7CEC-0846-96CA-059D7F647CDB}"/>
              </a:ext>
            </a:extLst>
          </p:cNvPr>
          <p:cNvSpPr txBox="1"/>
          <p:nvPr/>
        </p:nvSpPr>
        <p:spPr>
          <a:xfrm>
            <a:off x="663415" y="4793895"/>
            <a:ext cx="2305924" cy="399614"/>
          </a:xfrm>
          <a:prstGeom prst="round2DiagRect">
            <a:avLst/>
          </a:prstGeom>
          <a:solidFill>
            <a:srgbClr val="29317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1747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Área /Gerencia</a:t>
            </a:r>
            <a:endParaRPr lang="es-PE" sz="1747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6" name="Imagen 5" descr="Texto&#10;&#10;Descripción generada automáticamente con confianza baja">
            <a:extLst>
              <a:ext uri="{FF2B5EF4-FFF2-40B4-BE49-F238E27FC236}">
                <a16:creationId xmlns:a16="http://schemas.microsoft.com/office/drawing/2014/main" id="{4BF2CA1B-3779-FF0C-23D7-A132E93E501C}"/>
              </a:ext>
            </a:extLst>
          </p:cNvPr>
          <p:cNvPicPr>
            <a:picLocks noChangeAspect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20" t="32769" r="10507" b="35293"/>
          <a:stretch/>
        </p:blipFill>
        <p:spPr>
          <a:xfrm>
            <a:off x="7701281" y="6047222"/>
            <a:ext cx="1780857" cy="5300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427752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 descr="Patrón de fondo&#10;&#10;Descripción generada automáticamente">
            <a:extLst>
              <a:ext uri="{FF2B5EF4-FFF2-40B4-BE49-F238E27FC236}">
                <a16:creationId xmlns:a16="http://schemas.microsoft.com/office/drawing/2014/main" id="{BCDC9FDE-16C7-32AC-B720-43F7B374800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47" t="1730" b="14720"/>
          <a:stretch/>
        </p:blipFill>
        <p:spPr>
          <a:xfrm>
            <a:off x="0" y="127001"/>
            <a:ext cx="9906001" cy="6606651"/>
          </a:xfrm>
          <a:prstGeom prst="rect">
            <a:avLst/>
          </a:prstGeom>
        </p:spPr>
      </p:pic>
      <p:sp>
        <p:nvSpPr>
          <p:cNvPr id="10" name="Rectángulo: esquinas diagonales redondeadas 9">
            <a:extLst>
              <a:ext uri="{FF2B5EF4-FFF2-40B4-BE49-F238E27FC236}">
                <a16:creationId xmlns:a16="http://schemas.microsoft.com/office/drawing/2014/main" id="{DFB44107-B6E3-1996-A3B0-A8FF4AC0E5F7}"/>
              </a:ext>
            </a:extLst>
          </p:cNvPr>
          <p:cNvSpPr/>
          <p:nvPr/>
        </p:nvSpPr>
        <p:spPr>
          <a:xfrm>
            <a:off x="3776870" y="2353350"/>
            <a:ext cx="5444878" cy="3097614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95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BC4B93D9-EF8B-E3DB-F8C5-BB14132F424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3163" y="4434044"/>
            <a:ext cx="2846432" cy="422286"/>
          </a:xfrm>
        </p:spPr>
        <p:txBody>
          <a:bodyPr>
            <a:normAutofit fontScale="92500"/>
          </a:bodyPr>
          <a:lstStyle/>
          <a:p>
            <a:r>
              <a:rPr lang="es-ES" sz="1485" dirty="0">
                <a:solidFill>
                  <a:srgbClr val="E3161C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Puesto del nuevo ingreso</a:t>
            </a:r>
            <a:endParaRPr lang="es-PE" sz="1485" dirty="0">
              <a:solidFill>
                <a:srgbClr val="E3161C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Gráfico 11">
            <a:extLst>
              <a:ext uri="{FF2B5EF4-FFF2-40B4-BE49-F238E27FC236}">
                <a16:creationId xmlns:a16="http://schemas.microsoft.com/office/drawing/2014/main" id="{9F51EB5A-E905-1652-36CA-F8A76210FA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40664" y="2575224"/>
            <a:ext cx="424811" cy="437882"/>
          </a:xfrm>
          <a:prstGeom prst="rect">
            <a:avLst/>
          </a:pr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BC0C83A5-171E-C64A-6291-FF973CC346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68244" y="3263812"/>
            <a:ext cx="338774" cy="457076"/>
          </a:xfrm>
          <a:prstGeom prst="rect">
            <a:avLst/>
          </a:prstGeom>
        </p:spPr>
      </p:pic>
      <p:pic>
        <p:nvPicPr>
          <p:cNvPr id="16" name="Gráfico 15">
            <a:extLst>
              <a:ext uri="{FF2B5EF4-FFF2-40B4-BE49-F238E27FC236}">
                <a16:creationId xmlns:a16="http://schemas.microsoft.com/office/drawing/2014/main" id="{B75AC876-B898-CF67-26B4-955BF4D6F7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1256" y="4010510"/>
            <a:ext cx="338774" cy="418334"/>
          </a:xfrm>
          <a:prstGeom prst="rect">
            <a:avLst/>
          </a:prstGeom>
        </p:spPr>
      </p:pic>
      <p:pic>
        <p:nvPicPr>
          <p:cNvPr id="18" name="Gráfico 17">
            <a:extLst>
              <a:ext uri="{FF2B5EF4-FFF2-40B4-BE49-F238E27FC236}">
                <a16:creationId xmlns:a16="http://schemas.microsoft.com/office/drawing/2014/main" id="{8265D154-55F5-6F27-1511-D45D98287F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02606" y="4760198"/>
            <a:ext cx="505473" cy="364775"/>
          </a:xfrm>
          <a:prstGeom prst="rect">
            <a:avLst/>
          </a:prstGeom>
        </p:spPr>
      </p:pic>
      <p:pic>
        <p:nvPicPr>
          <p:cNvPr id="21" name="Imagen 20" descr="CONSEJOS SOBRE VESTUARIO PARA FOTOGRAFÍA DE PERFIL PROFESIONAL, CV y  LINKEDIN | Agencia de Fotografia en Madrid">
            <a:extLst>
              <a:ext uri="{FF2B5EF4-FFF2-40B4-BE49-F238E27FC236}">
                <a16:creationId xmlns:a16="http://schemas.microsoft.com/office/drawing/2014/main" id="{455DF100-4D6E-04C8-F9DA-302E70156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30" t="851" r="18411" b="31798"/>
          <a:stretch>
            <a:fillRect/>
          </a:stretch>
        </p:blipFill>
        <p:spPr bwMode="auto">
          <a:xfrm>
            <a:off x="704452" y="2069247"/>
            <a:ext cx="2223854" cy="2223854"/>
          </a:xfrm>
          <a:custGeom>
            <a:avLst/>
            <a:gdLst>
              <a:gd name="connsiteX0" fmla="*/ 2184400 w 4368800"/>
              <a:gd name="connsiteY0" fmla="*/ 0 h 4368800"/>
              <a:gd name="connsiteX1" fmla="*/ 4368800 w 4368800"/>
              <a:gd name="connsiteY1" fmla="*/ 2184400 h 4368800"/>
              <a:gd name="connsiteX2" fmla="*/ 2184400 w 4368800"/>
              <a:gd name="connsiteY2" fmla="*/ 4368800 h 4368800"/>
              <a:gd name="connsiteX3" fmla="*/ 0 w 4368800"/>
              <a:gd name="connsiteY3" fmla="*/ 2184400 h 4368800"/>
              <a:gd name="connsiteX4" fmla="*/ 2184400 w 4368800"/>
              <a:gd name="connsiteY4" fmla="*/ 0 h 436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8800" h="4368800">
                <a:moveTo>
                  <a:pt x="2184400" y="0"/>
                </a:moveTo>
                <a:cubicBezTo>
                  <a:pt x="3390811" y="0"/>
                  <a:pt x="4368800" y="977989"/>
                  <a:pt x="4368800" y="2184400"/>
                </a:cubicBezTo>
                <a:cubicBezTo>
                  <a:pt x="4368800" y="3390811"/>
                  <a:pt x="3390811" y="4368800"/>
                  <a:pt x="2184400" y="4368800"/>
                </a:cubicBezTo>
                <a:cubicBezTo>
                  <a:pt x="977989" y="4368800"/>
                  <a:pt x="0" y="3390811"/>
                  <a:pt x="0" y="2184400"/>
                </a:cubicBezTo>
                <a:cubicBezTo>
                  <a:pt x="0" y="977989"/>
                  <a:pt x="977989" y="0"/>
                  <a:pt x="2184400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Gráfico 1">
            <a:extLst>
              <a:ext uri="{FF2B5EF4-FFF2-40B4-BE49-F238E27FC236}">
                <a16:creationId xmlns:a16="http://schemas.microsoft.com/office/drawing/2014/main" id="{3A81999E-66C6-8B37-9DD4-63DE5B17145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41513" y="6000937"/>
            <a:ext cx="1602000" cy="581618"/>
          </a:xfrm>
          <a:prstGeom prst="rect">
            <a:avLst/>
          </a:prstGeom>
        </p:spPr>
      </p:pic>
      <p:sp>
        <p:nvSpPr>
          <p:cNvPr id="19" name="CuadroTexto 18">
            <a:extLst>
              <a:ext uri="{FF2B5EF4-FFF2-40B4-BE49-F238E27FC236}">
                <a16:creationId xmlns:a16="http://schemas.microsoft.com/office/drawing/2014/main" id="{153DBD92-452B-91B4-AD96-2A04E89FF644}"/>
              </a:ext>
            </a:extLst>
          </p:cNvPr>
          <p:cNvSpPr txBox="1"/>
          <p:nvPr/>
        </p:nvSpPr>
        <p:spPr>
          <a:xfrm>
            <a:off x="3776870" y="1852596"/>
            <a:ext cx="3277893" cy="361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747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¡Conócelo(a)!</a:t>
            </a:r>
            <a:endParaRPr lang="es-PE" sz="1747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22" name="Imagen 21" descr="Dibujo de una persona&#10;&#10;Descripción generada automáticamente con confianza baja">
            <a:extLst>
              <a:ext uri="{FF2B5EF4-FFF2-40B4-BE49-F238E27FC236}">
                <a16:creationId xmlns:a16="http://schemas.microsoft.com/office/drawing/2014/main" id="{F5C59728-309C-7E4C-9986-DCC496B397AF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24" t="16479" r="13847" b="17133"/>
          <a:stretch/>
        </p:blipFill>
        <p:spPr>
          <a:xfrm rot="926300">
            <a:off x="8279130" y="340638"/>
            <a:ext cx="1443162" cy="1700860"/>
          </a:xfrm>
          <a:prstGeom prst="rect">
            <a:avLst/>
          </a:prstGeom>
        </p:spPr>
      </p:pic>
      <p:sp>
        <p:nvSpPr>
          <p:cNvPr id="23" name="CuadroTexto 22">
            <a:extLst>
              <a:ext uri="{FF2B5EF4-FFF2-40B4-BE49-F238E27FC236}">
                <a16:creationId xmlns:a16="http://schemas.microsoft.com/office/drawing/2014/main" id="{3007319A-F53C-BA81-8336-164522B8FEBC}"/>
              </a:ext>
            </a:extLst>
          </p:cNvPr>
          <p:cNvSpPr txBox="1"/>
          <p:nvPr/>
        </p:nvSpPr>
        <p:spPr>
          <a:xfrm>
            <a:off x="4744979" y="3398247"/>
            <a:ext cx="2180405" cy="320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</a:rPr>
              <a:t>Profesión o estudios.</a:t>
            </a:r>
            <a:endParaRPr lang="es-PE" sz="1485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47007399-ECE9-BE0B-2A72-C0BF4D4178F5}"/>
              </a:ext>
            </a:extLst>
          </p:cNvPr>
          <p:cNvSpPr txBox="1"/>
          <p:nvPr/>
        </p:nvSpPr>
        <p:spPr>
          <a:xfrm>
            <a:off x="4744980" y="260243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Tiene XX años. Su cumpleaños es el XX de XXXXX.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27B968E3-2D4A-E42A-D42B-F429DD632A59}"/>
              </a:ext>
            </a:extLst>
          </p:cNvPr>
          <p:cNvSpPr txBox="1"/>
          <p:nvPr/>
        </p:nvSpPr>
        <p:spPr>
          <a:xfrm>
            <a:off x="4744979" y="3959158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Hobbies, gustos, información para conocerlo (a)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D79674CF-4E9E-0110-5814-84B9174A2AE5}"/>
              </a:ext>
            </a:extLst>
          </p:cNvPr>
          <p:cNvSpPr txBox="1"/>
          <p:nvPr/>
        </p:nvSpPr>
        <p:spPr>
          <a:xfrm>
            <a:off x="4744980" y="472459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Puedes contactarlo (a) a través de </a:t>
            </a:r>
            <a:r>
              <a:rPr lang="es-ES" sz="1485" dirty="0">
                <a:solidFill>
                  <a:srgbClr val="E3161C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correoderansa@ransa.net</a:t>
            </a:r>
            <a:endParaRPr lang="es-PE" sz="1485" dirty="0">
              <a:solidFill>
                <a:srgbClr val="E3161C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600CA61B-6A6D-5636-DFBD-F904D969615A}"/>
              </a:ext>
            </a:extLst>
          </p:cNvPr>
          <p:cNvSpPr txBox="1"/>
          <p:nvPr/>
        </p:nvSpPr>
        <p:spPr>
          <a:xfrm>
            <a:off x="322158" y="877944"/>
            <a:ext cx="5657318" cy="5763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145" b="1" dirty="0">
                <a:solidFill>
                  <a:srgbClr val="151513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¡Bienvenido(a) a Ransa!</a:t>
            </a:r>
            <a:endParaRPr lang="es-PE" sz="3145" b="1" dirty="0">
              <a:solidFill>
                <a:srgbClr val="151513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8CA1B525-8281-F166-76A8-B3C35BE05270}"/>
              </a:ext>
            </a:extLst>
          </p:cNvPr>
          <p:cNvSpPr txBox="1"/>
          <p:nvPr/>
        </p:nvSpPr>
        <p:spPr>
          <a:xfrm>
            <a:off x="322159" y="393426"/>
            <a:ext cx="5282215" cy="4956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2621" b="1" dirty="0">
                <a:solidFill>
                  <a:srgbClr val="E3161C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Nombre del nuevo ingreso,</a:t>
            </a:r>
            <a:endParaRPr lang="es-PE" sz="2621" dirty="0">
              <a:solidFill>
                <a:srgbClr val="E3161C"/>
              </a:solidFill>
            </a:endParaRP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C3EBAB2A-7CEC-0846-96CA-059D7F647CDB}"/>
              </a:ext>
            </a:extLst>
          </p:cNvPr>
          <p:cNvSpPr txBox="1"/>
          <p:nvPr/>
        </p:nvSpPr>
        <p:spPr>
          <a:xfrm>
            <a:off x="663415" y="4793895"/>
            <a:ext cx="2305924" cy="399614"/>
          </a:xfrm>
          <a:prstGeom prst="round2DiagRect">
            <a:avLst/>
          </a:prstGeom>
          <a:solidFill>
            <a:srgbClr val="15151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1747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Área /Gerencia</a:t>
            </a:r>
            <a:endParaRPr lang="es-PE" sz="1747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3CB59AEF-9635-3B6F-BE69-07AD9E4313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40" t="14266" r="27590" b="14650"/>
          <a:stretch/>
        </p:blipFill>
        <p:spPr bwMode="auto">
          <a:xfrm>
            <a:off x="8849361" y="5758831"/>
            <a:ext cx="632778" cy="7403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8978370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 descr="Patrón de fondo&#10;&#10;Descripción generada automáticamente">
            <a:extLst>
              <a:ext uri="{FF2B5EF4-FFF2-40B4-BE49-F238E27FC236}">
                <a16:creationId xmlns:a16="http://schemas.microsoft.com/office/drawing/2014/main" id="{BCDC9FDE-16C7-32AC-B720-43F7B374800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 amt="4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47" t="1730" b="14720"/>
          <a:stretch/>
        </p:blipFill>
        <p:spPr>
          <a:xfrm>
            <a:off x="0" y="127001"/>
            <a:ext cx="9906001" cy="6606651"/>
          </a:xfrm>
          <a:prstGeom prst="rect">
            <a:avLst/>
          </a:prstGeom>
        </p:spPr>
      </p:pic>
      <p:sp>
        <p:nvSpPr>
          <p:cNvPr id="10" name="Rectángulo: esquinas diagonales redondeadas 9">
            <a:extLst>
              <a:ext uri="{FF2B5EF4-FFF2-40B4-BE49-F238E27FC236}">
                <a16:creationId xmlns:a16="http://schemas.microsoft.com/office/drawing/2014/main" id="{DFB44107-B6E3-1996-A3B0-A8FF4AC0E5F7}"/>
              </a:ext>
            </a:extLst>
          </p:cNvPr>
          <p:cNvSpPr/>
          <p:nvPr/>
        </p:nvSpPr>
        <p:spPr>
          <a:xfrm>
            <a:off x="3776870" y="2353350"/>
            <a:ext cx="5444878" cy="3097614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 sz="1395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BC4B93D9-EF8B-E3DB-F8C5-BB14132F424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93163" y="4434044"/>
            <a:ext cx="2846432" cy="422286"/>
          </a:xfrm>
        </p:spPr>
        <p:txBody>
          <a:bodyPr>
            <a:normAutofit fontScale="92500"/>
          </a:bodyPr>
          <a:lstStyle/>
          <a:p>
            <a:r>
              <a:rPr lang="es-ES" sz="1485" dirty="0">
                <a:solidFill>
                  <a:srgbClr val="EC7126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Puesto del nuevo ingreso</a:t>
            </a:r>
            <a:endParaRPr lang="es-PE" sz="1485" dirty="0">
              <a:solidFill>
                <a:srgbClr val="EC7126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Gráfico 11">
            <a:extLst>
              <a:ext uri="{FF2B5EF4-FFF2-40B4-BE49-F238E27FC236}">
                <a16:creationId xmlns:a16="http://schemas.microsoft.com/office/drawing/2014/main" id="{9F51EB5A-E905-1652-36CA-F8A76210FA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140664" y="2575224"/>
            <a:ext cx="424811" cy="437882"/>
          </a:xfrm>
          <a:prstGeom prst="rect">
            <a:avLst/>
          </a:prstGeom>
        </p:spPr>
      </p:pic>
      <p:pic>
        <p:nvPicPr>
          <p:cNvPr id="14" name="Gráfico 13">
            <a:extLst>
              <a:ext uri="{FF2B5EF4-FFF2-40B4-BE49-F238E27FC236}">
                <a16:creationId xmlns:a16="http://schemas.microsoft.com/office/drawing/2014/main" id="{BC0C83A5-171E-C64A-6291-FF973CC3463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68244" y="3263812"/>
            <a:ext cx="338774" cy="457076"/>
          </a:xfrm>
          <a:prstGeom prst="rect">
            <a:avLst/>
          </a:prstGeom>
        </p:spPr>
      </p:pic>
      <p:pic>
        <p:nvPicPr>
          <p:cNvPr id="16" name="Gráfico 15">
            <a:extLst>
              <a:ext uri="{FF2B5EF4-FFF2-40B4-BE49-F238E27FC236}">
                <a16:creationId xmlns:a16="http://schemas.microsoft.com/office/drawing/2014/main" id="{B75AC876-B898-CF67-26B4-955BF4D6F7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1256" y="4010510"/>
            <a:ext cx="338774" cy="418334"/>
          </a:xfrm>
          <a:prstGeom prst="rect">
            <a:avLst/>
          </a:prstGeom>
        </p:spPr>
      </p:pic>
      <p:pic>
        <p:nvPicPr>
          <p:cNvPr id="18" name="Gráfico 17">
            <a:extLst>
              <a:ext uri="{FF2B5EF4-FFF2-40B4-BE49-F238E27FC236}">
                <a16:creationId xmlns:a16="http://schemas.microsoft.com/office/drawing/2014/main" id="{8265D154-55F5-6F27-1511-D45D98287F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02606" y="4760198"/>
            <a:ext cx="505473" cy="364775"/>
          </a:xfrm>
          <a:prstGeom prst="rect">
            <a:avLst/>
          </a:prstGeom>
        </p:spPr>
      </p:pic>
      <p:pic>
        <p:nvPicPr>
          <p:cNvPr id="5" name="Gráfico 4">
            <a:extLst>
              <a:ext uri="{FF2B5EF4-FFF2-40B4-BE49-F238E27FC236}">
                <a16:creationId xmlns:a16="http://schemas.microsoft.com/office/drawing/2014/main" id="{CB78EC1E-3A23-065E-D962-D73189B4583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41512" y="6007346"/>
            <a:ext cx="1602000" cy="581618"/>
          </a:xfrm>
          <a:prstGeom prst="rect">
            <a:avLst/>
          </a:prstGeom>
        </p:spPr>
      </p:pic>
      <p:pic>
        <p:nvPicPr>
          <p:cNvPr id="21" name="Imagen 20" descr="CONSEJOS SOBRE VESTUARIO PARA FOTOGRAFÍA DE PERFIL PROFESIONAL, CV y  LINKEDIN | Agencia de Fotografia en Madrid">
            <a:extLst>
              <a:ext uri="{FF2B5EF4-FFF2-40B4-BE49-F238E27FC236}">
                <a16:creationId xmlns:a16="http://schemas.microsoft.com/office/drawing/2014/main" id="{455DF100-4D6E-04C8-F9DA-302E70156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30" t="851" r="18411" b="31798"/>
          <a:stretch>
            <a:fillRect/>
          </a:stretch>
        </p:blipFill>
        <p:spPr bwMode="auto">
          <a:xfrm>
            <a:off x="704452" y="2069247"/>
            <a:ext cx="2223854" cy="2223854"/>
          </a:xfrm>
          <a:custGeom>
            <a:avLst/>
            <a:gdLst>
              <a:gd name="connsiteX0" fmla="*/ 2184400 w 4368800"/>
              <a:gd name="connsiteY0" fmla="*/ 0 h 4368800"/>
              <a:gd name="connsiteX1" fmla="*/ 4368800 w 4368800"/>
              <a:gd name="connsiteY1" fmla="*/ 2184400 h 4368800"/>
              <a:gd name="connsiteX2" fmla="*/ 2184400 w 4368800"/>
              <a:gd name="connsiteY2" fmla="*/ 4368800 h 4368800"/>
              <a:gd name="connsiteX3" fmla="*/ 0 w 4368800"/>
              <a:gd name="connsiteY3" fmla="*/ 2184400 h 4368800"/>
              <a:gd name="connsiteX4" fmla="*/ 2184400 w 4368800"/>
              <a:gd name="connsiteY4" fmla="*/ 0 h 436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8800" h="4368800">
                <a:moveTo>
                  <a:pt x="2184400" y="0"/>
                </a:moveTo>
                <a:cubicBezTo>
                  <a:pt x="3390811" y="0"/>
                  <a:pt x="4368800" y="977989"/>
                  <a:pt x="4368800" y="2184400"/>
                </a:cubicBezTo>
                <a:cubicBezTo>
                  <a:pt x="4368800" y="3390811"/>
                  <a:pt x="3390811" y="4368800"/>
                  <a:pt x="2184400" y="4368800"/>
                </a:cubicBezTo>
                <a:cubicBezTo>
                  <a:pt x="977989" y="4368800"/>
                  <a:pt x="0" y="3390811"/>
                  <a:pt x="0" y="2184400"/>
                </a:cubicBezTo>
                <a:cubicBezTo>
                  <a:pt x="0" y="977989"/>
                  <a:pt x="977989" y="0"/>
                  <a:pt x="2184400" y="0"/>
                </a:cubicBez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CuadroTexto 18">
            <a:extLst>
              <a:ext uri="{FF2B5EF4-FFF2-40B4-BE49-F238E27FC236}">
                <a16:creationId xmlns:a16="http://schemas.microsoft.com/office/drawing/2014/main" id="{153DBD92-452B-91B4-AD96-2A04E89FF644}"/>
              </a:ext>
            </a:extLst>
          </p:cNvPr>
          <p:cNvSpPr txBox="1"/>
          <p:nvPr/>
        </p:nvSpPr>
        <p:spPr>
          <a:xfrm>
            <a:off x="3776870" y="1852596"/>
            <a:ext cx="3277893" cy="3611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747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¡Conócelo(a)!</a:t>
            </a:r>
            <a:endParaRPr lang="es-PE" sz="1747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22" name="Imagen 21" descr="Dibujo de una persona&#10;&#10;Descripción generada automáticamente con confianza baja">
            <a:extLst>
              <a:ext uri="{FF2B5EF4-FFF2-40B4-BE49-F238E27FC236}">
                <a16:creationId xmlns:a16="http://schemas.microsoft.com/office/drawing/2014/main" id="{F5C59728-309C-7E4C-9986-DCC496B397AF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24" t="16479" r="13847" b="17133"/>
          <a:stretch/>
        </p:blipFill>
        <p:spPr>
          <a:xfrm rot="926300">
            <a:off x="8279130" y="340638"/>
            <a:ext cx="1443162" cy="1700860"/>
          </a:xfrm>
          <a:prstGeom prst="rect">
            <a:avLst/>
          </a:prstGeom>
        </p:spPr>
      </p:pic>
      <p:sp>
        <p:nvSpPr>
          <p:cNvPr id="23" name="CuadroTexto 22">
            <a:extLst>
              <a:ext uri="{FF2B5EF4-FFF2-40B4-BE49-F238E27FC236}">
                <a16:creationId xmlns:a16="http://schemas.microsoft.com/office/drawing/2014/main" id="{3007319A-F53C-BA81-8336-164522B8FEBC}"/>
              </a:ext>
            </a:extLst>
          </p:cNvPr>
          <p:cNvSpPr txBox="1"/>
          <p:nvPr/>
        </p:nvSpPr>
        <p:spPr>
          <a:xfrm>
            <a:off x="4744979" y="3398247"/>
            <a:ext cx="2180405" cy="320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</a:rPr>
              <a:t>Profesión o estudios.</a:t>
            </a:r>
            <a:endParaRPr lang="es-PE" sz="1485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6" name="CuadroTexto 25">
            <a:extLst>
              <a:ext uri="{FF2B5EF4-FFF2-40B4-BE49-F238E27FC236}">
                <a16:creationId xmlns:a16="http://schemas.microsoft.com/office/drawing/2014/main" id="{47007399-ECE9-BE0B-2A72-C0BF4D4178F5}"/>
              </a:ext>
            </a:extLst>
          </p:cNvPr>
          <p:cNvSpPr txBox="1"/>
          <p:nvPr/>
        </p:nvSpPr>
        <p:spPr>
          <a:xfrm>
            <a:off x="4744980" y="260243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Tiene XX años. Su cumpleaños es el XX de XXXXX.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27B968E3-2D4A-E42A-D42B-F429DD632A59}"/>
              </a:ext>
            </a:extLst>
          </p:cNvPr>
          <p:cNvSpPr txBox="1"/>
          <p:nvPr/>
        </p:nvSpPr>
        <p:spPr>
          <a:xfrm>
            <a:off x="4744979" y="3959158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Hobbies, gustos, información para conocerlo (a)</a:t>
            </a:r>
            <a:endParaRPr lang="es-PE" sz="1485" dirty="0">
              <a:solidFill>
                <a:schemeClr val="bg1">
                  <a:lumMod val="5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CuadroTexto 29">
            <a:extLst>
              <a:ext uri="{FF2B5EF4-FFF2-40B4-BE49-F238E27FC236}">
                <a16:creationId xmlns:a16="http://schemas.microsoft.com/office/drawing/2014/main" id="{D79674CF-4E9E-0110-5814-84B9174A2AE5}"/>
              </a:ext>
            </a:extLst>
          </p:cNvPr>
          <p:cNvSpPr txBox="1"/>
          <p:nvPr/>
        </p:nvSpPr>
        <p:spPr>
          <a:xfrm>
            <a:off x="4744980" y="4724597"/>
            <a:ext cx="4015237" cy="549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485" dirty="0">
                <a:solidFill>
                  <a:schemeClr val="bg1">
                    <a:lumMod val="5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Puedes contactarlo (a) a través de </a:t>
            </a:r>
            <a:r>
              <a:rPr lang="es-ES" sz="1485" dirty="0">
                <a:solidFill>
                  <a:srgbClr val="008A22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correoderansa@ransa.net</a:t>
            </a:r>
            <a:endParaRPr lang="es-PE" sz="1485" dirty="0">
              <a:solidFill>
                <a:srgbClr val="008A22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CuadroTexto 30">
            <a:extLst>
              <a:ext uri="{FF2B5EF4-FFF2-40B4-BE49-F238E27FC236}">
                <a16:creationId xmlns:a16="http://schemas.microsoft.com/office/drawing/2014/main" id="{600CA61B-6A6D-5636-DFBD-F904D969615A}"/>
              </a:ext>
            </a:extLst>
          </p:cNvPr>
          <p:cNvSpPr txBox="1"/>
          <p:nvPr/>
        </p:nvSpPr>
        <p:spPr>
          <a:xfrm>
            <a:off x="322158" y="877944"/>
            <a:ext cx="5657318" cy="5763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3145" b="1" dirty="0">
                <a:solidFill>
                  <a:srgbClr val="008A22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¡Bienvenido(a) a Ransa!</a:t>
            </a:r>
            <a:endParaRPr lang="es-PE" sz="3145" b="1" dirty="0">
              <a:solidFill>
                <a:srgbClr val="008A22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CuadroTexto 33">
            <a:extLst>
              <a:ext uri="{FF2B5EF4-FFF2-40B4-BE49-F238E27FC236}">
                <a16:creationId xmlns:a16="http://schemas.microsoft.com/office/drawing/2014/main" id="{8CA1B525-8281-F166-76A8-B3C35BE05270}"/>
              </a:ext>
            </a:extLst>
          </p:cNvPr>
          <p:cNvSpPr txBox="1"/>
          <p:nvPr/>
        </p:nvSpPr>
        <p:spPr>
          <a:xfrm>
            <a:off x="322159" y="393426"/>
            <a:ext cx="5282215" cy="4956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ES" sz="2621" b="1" dirty="0">
                <a:solidFill>
                  <a:srgbClr val="EC7126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Nombre del nuevo ingreso,</a:t>
            </a:r>
            <a:endParaRPr lang="es-PE" sz="2621" dirty="0">
              <a:solidFill>
                <a:srgbClr val="EC7126"/>
              </a:solidFill>
            </a:endParaRPr>
          </a:p>
        </p:txBody>
      </p:sp>
      <p:sp>
        <p:nvSpPr>
          <p:cNvPr id="37" name="CuadroTexto 36">
            <a:extLst>
              <a:ext uri="{FF2B5EF4-FFF2-40B4-BE49-F238E27FC236}">
                <a16:creationId xmlns:a16="http://schemas.microsoft.com/office/drawing/2014/main" id="{C3EBAB2A-7CEC-0846-96CA-059D7F647CDB}"/>
              </a:ext>
            </a:extLst>
          </p:cNvPr>
          <p:cNvSpPr txBox="1"/>
          <p:nvPr/>
        </p:nvSpPr>
        <p:spPr>
          <a:xfrm>
            <a:off x="663415" y="4793895"/>
            <a:ext cx="2305924" cy="399614"/>
          </a:xfrm>
          <a:prstGeom prst="round2DiagRect">
            <a:avLst/>
          </a:prstGeom>
          <a:solidFill>
            <a:srgbClr val="008A2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1747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Área /Gerencia</a:t>
            </a:r>
            <a:endParaRPr lang="es-PE" sz="1747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6" name="Picture 2">
            <a:extLst>
              <a:ext uri="{FF2B5EF4-FFF2-40B4-BE49-F238E27FC236}">
                <a16:creationId xmlns:a16="http://schemas.microsoft.com/office/drawing/2014/main" id="{89BA7A05-4C85-4103-B74E-6A9FC9A46A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19" t="31965" r="10948" b="32167"/>
          <a:stretch/>
        </p:blipFill>
        <p:spPr bwMode="auto">
          <a:xfrm>
            <a:off x="7945121" y="5994348"/>
            <a:ext cx="1537018" cy="5279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79561333"/>
      </p:ext>
    </p:extLst>
  </p:cSld>
  <p:clrMapOvr>
    <a:masterClrMapping/>
  </p:clrMapOvr>
</p:sld>
</file>

<file path=ppt/theme/theme1.xml><?xml version="1.0" encoding="utf-8"?>
<a:theme xmlns:a="http://schemas.openxmlformats.org/drawingml/2006/main" name="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1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ema1" id="{7C43B662-02C2-453E-AF2E-C2FA5AF914A2}" vid="{494E8D0C-3567-46A9-BA16-3261A8AAA38C}"/>
    </a:ext>
  </a:extLst>
</a:theme>
</file>

<file path=ppt/theme/theme3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7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8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Arial"/>
        <a:cs typeface="Arial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Arial"/>
        <a:cs typeface="Arial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5" ma:contentTypeDescription="Crear nuevo documento." ma:contentTypeScope="" ma:versionID="053cc9ba58631ddf1150df037a8add2c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93e19c38c78017e9929820cb82089e59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ServiceAutoTags" minOccurs="0"/>
                <xsd:element ref="ns2:MediaLengthInSecond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21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3" nillable="true" ma:displayName="Location" ma:internalName="MediaServiceLocation" ma:readOnly="true">
      <xsd:simpleType>
        <xsd:restriction base="dms:Text"/>
      </xsd:simple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8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9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2" nillable="true" ma:displayName="Taxonomy Catch All Column" ma:hidden="true" ma:list="{6370dd4d-47e2-43b1-8fda-27b9c86bbb04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D0796B45-7AF1-40E1-B1D2-28100D719686}">
  <ds:schemaRefs>
    <ds:schemaRef ds:uri="http://schemas.microsoft.com/office/2006/metadata/properties"/>
    <ds:schemaRef ds:uri="http://schemas.microsoft.com/office/infopath/2007/PartnerControls"/>
    <ds:schemaRef ds:uri="3d38824c-51cf-4464-bfd4-b79b9aa07da3"/>
    <ds:schemaRef ds:uri="696cb463-acdf-48d8-901e-2618dfa65337"/>
  </ds:schemaRefs>
</ds:datastoreItem>
</file>

<file path=customXml/itemProps2.xml><?xml version="1.0" encoding="utf-8"?>
<ds:datastoreItem xmlns:ds="http://schemas.openxmlformats.org/officeDocument/2006/customXml" ds:itemID="{2F18223B-2FDD-4614-920A-FE95FA48914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BF587107-3981-43E2-A8F2-B6780D9EC9B2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933</TotalTime>
  <Words>320</Words>
  <Application>Microsoft Office PowerPoint</Application>
  <PresentationFormat>A4 Paper (210x297 mm)</PresentationFormat>
  <Paragraphs>45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10</vt:i4>
      </vt:variant>
      <vt:variant>
        <vt:lpstr>Slide Titles</vt:lpstr>
      </vt:variant>
      <vt:variant>
        <vt:i4>5</vt:i4>
      </vt:variant>
    </vt:vector>
  </HeadingPairs>
  <TitlesOfParts>
    <vt:vector size="21" baseType="lpstr">
      <vt:lpstr>Aleo</vt:lpstr>
      <vt:lpstr>Arial</vt:lpstr>
      <vt:lpstr>Calibri</vt:lpstr>
      <vt:lpstr>Calibri Light</vt:lpstr>
      <vt:lpstr>Consolas</vt:lpstr>
      <vt:lpstr>Verdana</vt:lpstr>
      <vt:lpstr>Diseño personalizado</vt:lpstr>
      <vt:lpstr>Tema1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7_Diseño personalizado</vt:lpstr>
      <vt:lpstr>8_Diseño personalizado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Valeria Ximena Lira Esquivel</dc:creator>
  <cp:lastModifiedBy>Joaquín Fabián</cp:lastModifiedBy>
  <cp:revision>6</cp:revision>
  <dcterms:created xsi:type="dcterms:W3CDTF">2022-06-13T15:27:08Z</dcterms:created>
  <dcterms:modified xsi:type="dcterms:W3CDTF">2024-10-18T15:36:33Z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  <property fmtid="{D5CDD505-2E9C-101B-9397-08002B2CF9AE}" pid="3" name="MediaServiceImageTags">
    <vt:lpwstr/>
  </property>
</Properties>
</file>