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9" r:id="rId7"/>
    <p:sldId id="260" r:id="rId8"/>
    <p:sldId id="261" r:id="rId9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7" userDrawn="1">
          <p15:clr>
            <a:srgbClr val="A4A3A4"/>
          </p15:clr>
        </p15:guide>
        <p15:guide id="2" pos="4536" userDrawn="1">
          <p15:clr>
            <a:srgbClr val="A4A3A4"/>
          </p15:clr>
        </p15:guide>
        <p15:guide id="4" orient="horz" pos="238" userDrawn="1">
          <p15:clr>
            <a:srgbClr val="A4A3A4"/>
          </p15:clr>
        </p15:guide>
        <p15:guide id="5" orient="horz" pos="6225" userDrawn="1">
          <p15:clr>
            <a:srgbClr val="A4A3A4"/>
          </p15:clr>
        </p15:guide>
        <p15:guide id="6" pos="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7125"/>
    <a:srgbClr val="009224"/>
    <a:srgbClr val="FF0C0F"/>
    <a:srgbClr val="D50032"/>
    <a:srgbClr val="004376"/>
    <a:srgbClr val="D30340"/>
    <a:srgbClr val="D2003F"/>
    <a:srgbClr val="F39200"/>
    <a:srgbClr val="009A3F"/>
    <a:srgbClr val="EBE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9B684E-5FAD-4B15-AE7D-50C1E31DF585}" v="1" dt="2023-06-02T23:28:14.9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2597" y="29"/>
      </p:cViewPr>
      <p:guideLst>
        <p:guide orient="horz" pos="6497"/>
        <p:guide pos="4536"/>
        <p:guide orient="horz" pos="238"/>
        <p:guide orient="horz" pos="6225"/>
        <p:guide pos="2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0711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767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7689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9715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017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2690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252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486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s-ES"/>
              <a:t>Haga clic en el icono para agregar una imagen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5474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4981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44983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71E8B-6CA5-40B2-8038-0E112F3DAC1C}" type="datetimeFigureOut">
              <a:rPr lang="es-ES" smtClean="0"/>
              <a:t>18/10/2024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556C4-DFC3-4611-A7CC-780699185E2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1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solidFill>
                  <a:srgbClr val="F39200"/>
                </a:solidFill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solidFill>
                  <a:srgbClr val="F39200"/>
                </a:solidFill>
                <a:latin typeface="Verdana"/>
                <a:ea typeface="Verdana"/>
              </a:rPr>
              <a:t>[Nombre Colaborador]!</a:t>
            </a:r>
            <a:endParaRPr lang="es-PE" sz="3500" b="1">
              <a:solidFill>
                <a:srgbClr val="F39200"/>
              </a:solidFill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>
                <a:solidFill>
                  <a:srgbClr val="009A3F"/>
                </a:solidFill>
                <a:latin typeface="Verdana"/>
                <a:ea typeface="Verdana"/>
              </a:rPr>
              <a:t>[XXXXXXXX]</a:t>
            </a:r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, puesto que desempeñarás a partir de [mes año].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>
                <a:solidFill>
                  <a:srgbClr val="6D6E71"/>
                </a:solidFill>
                <a:latin typeface="Verdana"/>
                <a:ea typeface="Verdana"/>
              </a:rPr>
              <a:t>En Ransa, ¡crecemos todos!</a:t>
            </a:r>
            <a:endParaRPr lang="es-PE" b="1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B25F3DE-BDA3-A654-270B-C0F998556CC8}"/>
              </a:ext>
            </a:extLst>
          </p:cNvPr>
          <p:cNvGrpSpPr/>
          <p:nvPr/>
        </p:nvGrpSpPr>
        <p:grpSpPr>
          <a:xfrm>
            <a:off x="3914902" y="8698206"/>
            <a:ext cx="2775662" cy="787295"/>
            <a:chOff x="323850" y="6933273"/>
            <a:chExt cx="2620072" cy="76481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B098CACC-5D9D-FB52-9BA8-EE2638D6F597}"/>
                </a:ext>
              </a:extLst>
            </p:cNvPr>
            <p:cNvCxnSpPr>
              <a:cxnSpLocks/>
            </p:cNvCxnSpPr>
            <p:nvPr/>
          </p:nvCxnSpPr>
          <p:spPr>
            <a:xfrm>
              <a:off x="362880" y="6933273"/>
              <a:ext cx="2542013" cy="0"/>
            </a:xfrm>
            <a:prstGeom prst="line">
              <a:avLst/>
            </a:prstGeom>
            <a:ln>
              <a:solidFill>
                <a:srgbClr val="009A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uadroTexto 4">
              <a:extLst>
                <a:ext uri="{FF2B5EF4-FFF2-40B4-BE49-F238E27FC236}">
                  <a16:creationId xmlns:a16="http://schemas.microsoft.com/office/drawing/2014/main" id="{612BA344-B16E-2209-6C12-01B10ACC68C4}"/>
                </a:ext>
              </a:extLst>
            </p:cNvPr>
            <p:cNvSpPr txBox="1"/>
            <p:nvPr/>
          </p:nvSpPr>
          <p:spPr>
            <a:xfrm>
              <a:off x="323850" y="6977879"/>
              <a:ext cx="2620072" cy="720204"/>
            </a:xfrm>
            <a:prstGeom prst="rect">
              <a:avLst/>
            </a:prstGeom>
            <a:noFill/>
          </p:spPr>
          <p:txBody>
            <a:bodyPr wrap="square" lIns="94128" tIns="47064" rIns="94128" bIns="47064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b="1">
                  <a:solidFill>
                    <a:srgbClr val="009A3F"/>
                  </a:solidFill>
                  <a:latin typeface="Verdana"/>
                  <a:ea typeface="Verdana"/>
                </a:rPr>
                <a:t>Nombre y apellido</a:t>
              </a:r>
            </a:p>
            <a:p>
              <a:pPr algn="ctr"/>
              <a:r>
                <a:rPr lang="es-ES" sz="1400">
                  <a:solidFill>
                    <a:srgbClr val="009A3F"/>
                  </a:solidFill>
                  <a:latin typeface="Verdana"/>
                  <a:ea typeface="Verdana"/>
                </a:rPr>
                <a:t>Puesto del VP o gerente del negocio</a:t>
              </a:r>
              <a:endParaRPr lang="es-ES">
                <a:solidFill>
                  <a:srgbClr val="009A3F"/>
                </a:solidFill>
                <a:latin typeface="Verdana"/>
                <a:ea typeface="Verdana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B7C4701-7927-86ED-595A-C404C1B6C460}"/>
              </a:ext>
            </a:extLst>
          </p:cNvPr>
          <p:cNvGrpSpPr/>
          <p:nvPr/>
        </p:nvGrpSpPr>
        <p:grpSpPr>
          <a:xfrm>
            <a:off x="869110" y="8698193"/>
            <a:ext cx="2775662" cy="571851"/>
            <a:chOff x="323850" y="6933273"/>
            <a:chExt cx="2620072" cy="555521"/>
          </a:xfrm>
        </p:grpSpPr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ADFB2B7E-FFF3-5BAB-3077-3255A9DFD387}"/>
                </a:ext>
              </a:extLst>
            </p:cNvPr>
            <p:cNvCxnSpPr>
              <a:cxnSpLocks/>
            </p:cNvCxnSpPr>
            <p:nvPr/>
          </p:nvCxnSpPr>
          <p:spPr>
            <a:xfrm>
              <a:off x="362880" y="6933273"/>
              <a:ext cx="2542013" cy="0"/>
            </a:xfrm>
            <a:prstGeom prst="line">
              <a:avLst/>
            </a:prstGeom>
            <a:ln>
              <a:solidFill>
                <a:srgbClr val="009A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4">
              <a:extLst>
                <a:ext uri="{FF2B5EF4-FFF2-40B4-BE49-F238E27FC236}">
                  <a16:creationId xmlns:a16="http://schemas.microsoft.com/office/drawing/2014/main" id="{B8C2737A-37CF-EA2A-508C-ABBB9C2F29F6}"/>
                </a:ext>
              </a:extLst>
            </p:cNvPr>
            <p:cNvSpPr txBox="1"/>
            <p:nvPr/>
          </p:nvSpPr>
          <p:spPr>
            <a:xfrm>
              <a:off x="323850" y="6977879"/>
              <a:ext cx="2620072" cy="510915"/>
            </a:xfrm>
            <a:prstGeom prst="rect">
              <a:avLst/>
            </a:prstGeom>
            <a:noFill/>
          </p:spPr>
          <p:txBody>
            <a:bodyPr wrap="square" lIns="94128" tIns="47064" rIns="94128" bIns="47064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b="1">
                  <a:solidFill>
                    <a:srgbClr val="009A3F"/>
                  </a:solidFill>
                  <a:latin typeface="Verdana"/>
                  <a:ea typeface="Verdana"/>
                </a:rPr>
                <a:t>Nombre y apellido</a:t>
              </a:r>
            </a:p>
            <a:p>
              <a:pPr algn="ctr"/>
              <a:r>
                <a:rPr lang="es-ES" sz="1400">
                  <a:solidFill>
                    <a:srgbClr val="009A3F"/>
                  </a:solidFill>
                  <a:latin typeface="Verdana"/>
                  <a:ea typeface="Verdana"/>
                </a:rPr>
                <a:t>Puesto del jefe directo</a:t>
              </a:r>
            </a:p>
          </p:txBody>
        </p:sp>
      </p:grpSp>
      <p:pic>
        <p:nvPicPr>
          <p:cNvPr id="23" name="Gráfico 1">
            <a:extLst>
              <a:ext uri="{FF2B5EF4-FFF2-40B4-BE49-F238E27FC236}">
                <a16:creationId xmlns:a16="http://schemas.microsoft.com/office/drawing/2014/main" id="{709DC664-E04F-7803-53BF-111550B70B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43793" y="9900457"/>
            <a:ext cx="2297450" cy="432000"/>
          </a:xfrm>
          <a:prstGeom prst="rect">
            <a:avLst/>
          </a:prstGeom>
        </p:spPr>
      </p:pic>
      <p:pic>
        <p:nvPicPr>
          <p:cNvPr id="2" name="Gráfico 1">
            <a:extLst>
              <a:ext uri="{FF2B5EF4-FFF2-40B4-BE49-F238E27FC236}">
                <a16:creationId xmlns:a16="http://schemas.microsoft.com/office/drawing/2014/main" id="{A8496B9A-83A7-3C09-FE8A-CA40659AEB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2584" y="9694478"/>
            <a:ext cx="2448000" cy="765000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859AA7E5-AB3D-1B51-386A-317FF33A310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19837" y="499982"/>
            <a:ext cx="4320000" cy="329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solidFill>
                  <a:srgbClr val="F39200"/>
                </a:solidFill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solidFill>
                  <a:srgbClr val="F39200"/>
                </a:solidFill>
                <a:latin typeface="Verdana"/>
                <a:ea typeface="Verdana"/>
              </a:rPr>
              <a:t>[Nombre Colaborador]!</a:t>
            </a:r>
            <a:endParaRPr lang="es-PE" sz="3500" b="1">
              <a:solidFill>
                <a:srgbClr val="F39200"/>
              </a:solidFill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>
                <a:solidFill>
                  <a:srgbClr val="009A3F"/>
                </a:solidFill>
                <a:latin typeface="Verdana"/>
                <a:ea typeface="Verdana"/>
              </a:rPr>
              <a:t>[XXXXXXXX]</a:t>
            </a:r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, puesto que desempeñarás a partir de [mes año].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>
                <a:solidFill>
                  <a:srgbClr val="6D6E71"/>
                </a:solidFill>
                <a:latin typeface="Verdana"/>
                <a:ea typeface="Verdana"/>
              </a:rPr>
              <a:t>En Ransa, ¡crecemos todos!</a:t>
            </a:r>
            <a:endParaRPr lang="es-PE" b="1"/>
          </a:p>
        </p:txBody>
      </p:sp>
      <p:grpSp>
        <p:nvGrpSpPr>
          <p:cNvPr id="16" name="Grupo 15">
            <a:extLst>
              <a:ext uri="{FF2B5EF4-FFF2-40B4-BE49-F238E27FC236}">
                <a16:creationId xmlns:a16="http://schemas.microsoft.com/office/drawing/2014/main" id="{EB25F3DE-BDA3-A654-270B-C0F998556CC8}"/>
              </a:ext>
            </a:extLst>
          </p:cNvPr>
          <p:cNvGrpSpPr/>
          <p:nvPr/>
        </p:nvGrpSpPr>
        <p:grpSpPr>
          <a:xfrm>
            <a:off x="3914902" y="8698206"/>
            <a:ext cx="2775662" cy="787295"/>
            <a:chOff x="323850" y="6933273"/>
            <a:chExt cx="2620072" cy="764810"/>
          </a:xfrm>
        </p:grpSpPr>
        <p:cxnSp>
          <p:nvCxnSpPr>
            <p:cNvPr id="10" name="Conector recto 9">
              <a:extLst>
                <a:ext uri="{FF2B5EF4-FFF2-40B4-BE49-F238E27FC236}">
                  <a16:creationId xmlns:a16="http://schemas.microsoft.com/office/drawing/2014/main" id="{B098CACC-5D9D-FB52-9BA8-EE2638D6F597}"/>
                </a:ext>
              </a:extLst>
            </p:cNvPr>
            <p:cNvCxnSpPr>
              <a:cxnSpLocks/>
            </p:cNvCxnSpPr>
            <p:nvPr/>
          </p:nvCxnSpPr>
          <p:spPr>
            <a:xfrm>
              <a:off x="362880" y="6933273"/>
              <a:ext cx="2542013" cy="0"/>
            </a:xfrm>
            <a:prstGeom prst="line">
              <a:avLst/>
            </a:prstGeom>
            <a:ln>
              <a:solidFill>
                <a:srgbClr val="009A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uadroTexto 4">
              <a:extLst>
                <a:ext uri="{FF2B5EF4-FFF2-40B4-BE49-F238E27FC236}">
                  <a16:creationId xmlns:a16="http://schemas.microsoft.com/office/drawing/2014/main" id="{612BA344-B16E-2209-6C12-01B10ACC68C4}"/>
                </a:ext>
              </a:extLst>
            </p:cNvPr>
            <p:cNvSpPr txBox="1"/>
            <p:nvPr/>
          </p:nvSpPr>
          <p:spPr>
            <a:xfrm>
              <a:off x="323850" y="6977879"/>
              <a:ext cx="2620072" cy="720204"/>
            </a:xfrm>
            <a:prstGeom prst="rect">
              <a:avLst/>
            </a:prstGeom>
            <a:noFill/>
          </p:spPr>
          <p:txBody>
            <a:bodyPr wrap="square" lIns="94128" tIns="47064" rIns="94128" bIns="47064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b="1">
                  <a:solidFill>
                    <a:srgbClr val="009A3F"/>
                  </a:solidFill>
                  <a:latin typeface="Verdana"/>
                  <a:ea typeface="Verdana"/>
                </a:rPr>
                <a:t>Nombre y apellido</a:t>
              </a:r>
            </a:p>
            <a:p>
              <a:pPr algn="ctr"/>
              <a:r>
                <a:rPr lang="es-ES" sz="1400">
                  <a:solidFill>
                    <a:srgbClr val="009A3F"/>
                  </a:solidFill>
                  <a:latin typeface="Verdana"/>
                  <a:ea typeface="Verdana"/>
                </a:rPr>
                <a:t>Puesto del VP o gerente del negocio</a:t>
              </a:r>
              <a:endParaRPr lang="es-ES">
                <a:solidFill>
                  <a:srgbClr val="009A3F"/>
                </a:solidFill>
                <a:latin typeface="Verdana"/>
                <a:ea typeface="Verdana"/>
              </a:endParaRPr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B7C4701-7927-86ED-595A-C404C1B6C460}"/>
              </a:ext>
            </a:extLst>
          </p:cNvPr>
          <p:cNvGrpSpPr/>
          <p:nvPr/>
        </p:nvGrpSpPr>
        <p:grpSpPr>
          <a:xfrm>
            <a:off x="869110" y="8698193"/>
            <a:ext cx="2775662" cy="571851"/>
            <a:chOff x="323850" y="6933273"/>
            <a:chExt cx="2620072" cy="555521"/>
          </a:xfrm>
        </p:grpSpPr>
        <p:cxnSp>
          <p:nvCxnSpPr>
            <p:cNvPr id="18" name="Conector recto 17">
              <a:extLst>
                <a:ext uri="{FF2B5EF4-FFF2-40B4-BE49-F238E27FC236}">
                  <a16:creationId xmlns:a16="http://schemas.microsoft.com/office/drawing/2014/main" id="{ADFB2B7E-FFF3-5BAB-3077-3255A9DFD387}"/>
                </a:ext>
              </a:extLst>
            </p:cNvPr>
            <p:cNvCxnSpPr>
              <a:cxnSpLocks/>
            </p:cNvCxnSpPr>
            <p:nvPr/>
          </p:nvCxnSpPr>
          <p:spPr>
            <a:xfrm>
              <a:off x="362880" y="6933273"/>
              <a:ext cx="2542013" cy="0"/>
            </a:xfrm>
            <a:prstGeom prst="line">
              <a:avLst/>
            </a:prstGeom>
            <a:ln>
              <a:solidFill>
                <a:srgbClr val="009A3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4">
              <a:extLst>
                <a:ext uri="{FF2B5EF4-FFF2-40B4-BE49-F238E27FC236}">
                  <a16:creationId xmlns:a16="http://schemas.microsoft.com/office/drawing/2014/main" id="{B8C2737A-37CF-EA2A-508C-ABBB9C2F29F6}"/>
                </a:ext>
              </a:extLst>
            </p:cNvPr>
            <p:cNvSpPr txBox="1"/>
            <p:nvPr/>
          </p:nvSpPr>
          <p:spPr>
            <a:xfrm>
              <a:off x="323850" y="6977879"/>
              <a:ext cx="2620072" cy="510915"/>
            </a:xfrm>
            <a:prstGeom prst="rect">
              <a:avLst/>
            </a:prstGeom>
            <a:noFill/>
          </p:spPr>
          <p:txBody>
            <a:bodyPr wrap="square" lIns="94128" tIns="47064" rIns="94128" bIns="47064" rtlCol="0" anchor="t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sz="1400" b="1">
                  <a:solidFill>
                    <a:srgbClr val="009A3F"/>
                  </a:solidFill>
                  <a:latin typeface="Verdana"/>
                  <a:ea typeface="Verdana"/>
                </a:rPr>
                <a:t>Nombre y apellido</a:t>
              </a:r>
            </a:p>
            <a:p>
              <a:pPr algn="ctr"/>
              <a:r>
                <a:rPr lang="es-ES" sz="1400">
                  <a:solidFill>
                    <a:srgbClr val="009A3F"/>
                  </a:solidFill>
                  <a:latin typeface="Verdana"/>
                  <a:ea typeface="Verdana"/>
                </a:rPr>
                <a:t>Puesto del jefe directo</a:t>
              </a:r>
            </a:p>
          </p:txBody>
        </p:sp>
      </p:grpSp>
      <p:pic>
        <p:nvPicPr>
          <p:cNvPr id="2" name="Gráfico 1">
            <a:extLst>
              <a:ext uri="{FF2B5EF4-FFF2-40B4-BE49-F238E27FC236}">
                <a16:creationId xmlns:a16="http://schemas.microsoft.com/office/drawing/2014/main" id="{A8496B9A-83A7-3C09-FE8A-CA40659AEB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1043" y="9702690"/>
            <a:ext cx="2448000" cy="765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DDC367C-75A1-D73D-8F9C-A4703DA9B3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7" t="30236" r="12718" b="41026"/>
          <a:stretch/>
        </p:blipFill>
        <p:spPr bwMode="auto">
          <a:xfrm>
            <a:off x="5526156" y="9848348"/>
            <a:ext cx="1674743" cy="465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F965B4F0-E813-930F-7DF6-68F00B5B4F7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9837" y="499982"/>
            <a:ext cx="4320000" cy="3293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71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solidFill>
                  <a:srgbClr val="06038D"/>
                </a:solidFill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solidFill>
                  <a:srgbClr val="06038D"/>
                </a:solidFill>
                <a:latin typeface="Verdana"/>
                <a:ea typeface="Verdana"/>
              </a:rPr>
              <a:t>[Nombre Colaborador]!</a:t>
            </a:r>
            <a:endParaRPr lang="es-PE" sz="3500" b="1">
              <a:solidFill>
                <a:srgbClr val="06038D"/>
              </a:solidFill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>
                <a:solidFill>
                  <a:srgbClr val="D50032"/>
                </a:solidFill>
                <a:latin typeface="Verdana"/>
                <a:ea typeface="Verdana"/>
              </a:rPr>
              <a:t>[XXXXXXXX]</a:t>
            </a:r>
            <a:r>
              <a:rPr lang="es-ES">
                <a:solidFill>
                  <a:srgbClr val="D50032"/>
                </a:solidFill>
                <a:latin typeface="Verdana"/>
                <a:ea typeface="Verdana"/>
              </a:rPr>
              <a:t>, </a:t>
            </a:r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puesto que desempeñarás a partir de [mes año].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>
                <a:solidFill>
                  <a:srgbClr val="06038D"/>
                </a:solidFill>
                <a:latin typeface="Verdana"/>
                <a:ea typeface="Verdana"/>
              </a:rPr>
              <a:t>En Ransa, ¡crecemos todos!</a:t>
            </a:r>
            <a:endParaRPr lang="es-PE" b="1">
              <a:solidFill>
                <a:srgbClr val="06038D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098CACC-5D9D-FB52-9BA8-EE2638D6F597}"/>
              </a:ext>
            </a:extLst>
          </p:cNvPr>
          <p:cNvCxnSpPr>
            <a:cxnSpLocks/>
          </p:cNvCxnSpPr>
          <p:nvPr/>
        </p:nvCxnSpPr>
        <p:spPr>
          <a:xfrm>
            <a:off x="3956250" y="8698206"/>
            <a:ext cx="2692968" cy="0"/>
          </a:xfrm>
          <a:prstGeom prst="line">
            <a:avLst/>
          </a:prstGeom>
          <a:ln>
            <a:solidFill>
              <a:srgbClr val="D303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4">
            <a:extLst>
              <a:ext uri="{FF2B5EF4-FFF2-40B4-BE49-F238E27FC236}">
                <a16:creationId xmlns:a16="http://schemas.microsoft.com/office/drawing/2014/main" id="{612BA344-B16E-2209-6C12-01B10ACC68C4}"/>
              </a:ext>
            </a:extLst>
          </p:cNvPr>
          <p:cNvSpPr txBox="1"/>
          <p:nvPr/>
        </p:nvSpPr>
        <p:spPr>
          <a:xfrm>
            <a:off x="3914902" y="8744123"/>
            <a:ext cx="2775662" cy="74137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D50032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D50032"/>
                </a:solidFill>
                <a:latin typeface="Verdana"/>
                <a:ea typeface="Verdana"/>
              </a:rPr>
              <a:t>Puesto del VP o gerente del negocio</a:t>
            </a:r>
            <a:endParaRPr lang="es-ES">
              <a:solidFill>
                <a:srgbClr val="D50032"/>
              </a:solidFill>
              <a:latin typeface="Verdana"/>
              <a:ea typeface="Verdana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DFB2B7E-FFF3-5BAB-3077-3255A9DFD387}"/>
              </a:ext>
            </a:extLst>
          </p:cNvPr>
          <p:cNvCxnSpPr>
            <a:cxnSpLocks/>
          </p:cNvCxnSpPr>
          <p:nvPr/>
        </p:nvCxnSpPr>
        <p:spPr>
          <a:xfrm>
            <a:off x="910458" y="8698193"/>
            <a:ext cx="2692968" cy="0"/>
          </a:xfrm>
          <a:prstGeom prst="line">
            <a:avLst/>
          </a:prstGeom>
          <a:ln>
            <a:solidFill>
              <a:srgbClr val="D303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4">
            <a:extLst>
              <a:ext uri="{FF2B5EF4-FFF2-40B4-BE49-F238E27FC236}">
                <a16:creationId xmlns:a16="http://schemas.microsoft.com/office/drawing/2014/main" id="{B8C2737A-37CF-EA2A-508C-ABBB9C2F29F6}"/>
              </a:ext>
            </a:extLst>
          </p:cNvPr>
          <p:cNvSpPr txBox="1"/>
          <p:nvPr/>
        </p:nvSpPr>
        <p:spPr>
          <a:xfrm>
            <a:off x="869110" y="8744110"/>
            <a:ext cx="2775662" cy="525934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D50032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D50032"/>
                </a:solidFill>
                <a:latin typeface="Verdana"/>
                <a:ea typeface="Verdana"/>
              </a:rPr>
              <a:t>Puesto del jefe directo</a:t>
            </a:r>
          </a:p>
        </p:txBody>
      </p:sp>
      <p:pic>
        <p:nvPicPr>
          <p:cNvPr id="7" name="Imagen 6" descr="Texto&#10;&#10;Descripción generada automáticamente con confianza baja">
            <a:extLst>
              <a:ext uri="{FF2B5EF4-FFF2-40B4-BE49-F238E27FC236}">
                <a16:creationId xmlns:a16="http://schemas.microsoft.com/office/drawing/2014/main" id="{0F907318-E0C5-CA12-3513-8140493C7E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5868" y="9243160"/>
            <a:ext cx="2304000" cy="17280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6FB6BA9D-FF3E-FEC6-52D4-DBB74AAF13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043" y="9702879"/>
            <a:ext cx="2448000" cy="765000"/>
          </a:xfrm>
          <a:prstGeom prst="rect">
            <a:avLst/>
          </a:prstGeom>
        </p:spPr>
      </p:pic>
      <p:pic>
        <p:nvPicPr>
          <p:cNvPr id="20" name="Gráfico 19">
            <a:extLst>
              <a:ext uri="{FF2B5EF4-FFF2-40B4-BE49-F238E27FC236}">
                <a16:creationId xmlns:a16="http://schemas.microsoft.com/office/drawing/2014/main" id="{04AF65D9-C83A-1C75-BEA3-3482685CD9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9837" y="458525"/>
            <a:ext cx="4320000" cy="32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231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latin typeface="Verdana"/>
                <a:ea typeface="Verdana"/>
              </a:rPr>
              <a:t>[Nombre Colaborador]!</a:t>
            </a:r>
            <a:endParaRPr lang="es-PE" sz="3500" b="1"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>
                <a:solidFill>
                  <a:srgbClr val="FF0C0F"/>
                </a:solidFill>
                <a:latin typeface="Verdana"/>
                <a:ea typeface="Verdana"/>
              </a:rPr>
              <a:t>[XXXXXXXX]</a:t>
            </a:r>
            <a:r>
              <a:rPr lang="es-ES">
                <a:solidFill>
                  <a:srgbClr val="FF0C0F"/>
                </a:solidFill>
                <a:latin typeface="Verdana"/>
                <a:ea typeface="Verdana"/>
              </a:rPr>
              <a:t>,</a:t>
            </a:r>
            <a:r>
              <a:rPr lang="es-ES">
                <a:solidFill>
                  <a:srgbClr val="D50032"/>
                </a:solidFill>
                <a:latin typeface="Verdana"/>
                <a:ea typeface="Verdana"/>
              </a:rPr>
              <a:t> </a:t>
            </a:r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puesto que desempeñarás a partir de [mes año].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>
                <a:latin typeface="Verdana"/>
                <a:ea typeface="Verdana"/>
              </a:rPr>
              <a:t>En Ransa, ¡crecemos todos!</a:t>
            </a:r>
            <a:endParaRPr lang="es-PE" b="1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098CACC-5D9D-FB52-9BA8-EE2638D6F597}"/>
              </a:ext>
            </a:extLst>
          </p:cNvPr>
          <p:cNvCxnSpPr>
            <a:cxnSpLocks/>
          </p:cNvCxnSpPr>
          <p:nvPr/>
        </p:nvCxnSpPr>
        <p:spPr>
          <a:xfrm>
            <a:off x="3956250" y="8698206"/>
            <a:ext cx="2692968" cy="0"/>
          </a:xfrm>
          <a:prstGeom prst="line">
            <a:avLst/>
          </a:prstGeom>
          <a:ln>
            <a:solidFill>
              <a:srgbClr val="FF0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4">
            <a:extLst>
              <a:ext uri="{FF2B5EF4-FFF2-40B4-BE49-F238E27FC236}">
                <a16:creationId xmlns:a16="http://schemas.microsoft.com/office/drawing/2014/main" id="{612BA344-B16E-2209-6C12-01B10ACC68C4}"/>
              </a:ext>
            </a:extLst>
          </p:cNvPr>
          <p:cNvSpPr txBox="1"/>
          <p:nvPr/>
        </p:nvSpPr>
        <p:spPr>
          <a:xfrm>
            <a:off x="3914902" y="8744123"/>
            <a:ext cx="2775662" cy="74137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FF0C0F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FF0C0F"/>
                </a:solidFill>
                <a:latin typeface="Verdana"/>
                <a:ea typeface="Verdana"/>
              </a:rPr>
              <a:t>Puesto del VP o gerente del negocio</a:t>
            </a:r>
            <a:endParaRPr lang="es-ES">
              <a:solidFill>
                <a:srgbClr val="FF0C0F"/>
              </a:solidFill>
              <a:latin typeface="Verdana"/>
              <a:ea typeface="Verdana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DFB2B7E-FFF3-5BAB-3077-3255A9DFD387}"/>
              </a:ext>
            </a:extLst>
          </p:cNvPr>
          <p:cNvCxnSpPr>
            <a:cxnSpLocks/>
          </p:cNvCxnSpPr>
          <p:nvPr/>
        </p:nvCxnSpPr>
        <p:spPr>
          <a:xfrm>
            <a:off x="910458" y="8698193"/>
            <a:ext cx="2692968" cy="0"/>
          </a:xfrm>
          <a:prstGeom prst="line">
            <a:avLst/>
          </a:prstGeom>
          <a:ln>
            <a:solidFill>
              <a:srgbClr val="FF0C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4">
            <a:extLst>
              <a:ext uri="{FF2B5EF4-FFF2-40B4-BE49-F238E27FC236}">
                <a16:creationId xmlns:a16="http://schemas.microsoft.com/office/drawing/2014/main" id="{B8C2737A-37CF-EA2A-508C-ABBB9C2F29F6}"/>
              </a:ext>
            </a:extLst>
          </p:cNvPr>
          <p:cNvSpPr txBox="1"/>
          <p:nvPr/>
        </p:nvSpPr>
        <p:spPr>
          <a:xfrm>
            <a:off x="869110" y="8744110"/>
            <a:ext cx="2775662" cy="525934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FF0C0F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FF0C0F"/>
                </a:solidFill>
                <a:latin typeface="Verdana"/>
                <a:ea typeface="Verdana"/>
              </a:rPr>
              <a:t>Puesto del jefe directo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375AAA1-C0A6-923A-4185-053CFF278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3604" y="9452369"/>
            <a:ext cx="1638715" cy="1229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1D4E6901-1EAE-754F-CB27-AC04B1E77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1043" y="9708156"/>
            <a:ext cx="2448000" cy="765000"/>
          </a:xfrm>
          <a:prstGeom prst="rect">
            <a:avLst/>
          </a:prstGeom>
        </p:spPr>
      </p:pic>
      <p:grpSp>
        <p:nvGrpSpPr>
          <p:cNvPr id="5" name="Gráfico 7">
            <a:extLst>
              <a:ext uri="{FF2B5EF4-FFF2-40B4-BE49-F238E27FC236}">
                <a16:creationId xmlns:a16="http://schemas.microsoft.com/office/drawing/2014/main" id="{D36CD955-AAC9-C788-344C-C2177CEB938C}"/>
              </a:ext>
            </a:extLst>
          </p:cNvPr>
          <p:cNvGrpSpPr/>
          <p:nvPr/>
        </p:nvGrpSpPr>
        <p:grpSpPr>
          <a:xfrm>
            <a:off x="4018547" y="957007"/>
            <a:ext cx="1925361" cy="2764579"/>
            <a:chOff x="4018547" y="957007"/>
            <a:chExt cx="1925361" cy="2764579"/>
          </a:xfrm>
        </p:grpSpPr>
        <p:grpSp>
          <p:nvGrpSpPr>
            <p:cNvPr id="7" name="Gráfico 7">
              <a:extLst>
                <a:ext uri="{FF2B5EF4-FFF2-40B4-BE49-F238E27FC236}">
                  <a16:creationId xmlns:a16="http://schemas.microsoft.com/office/drawing/2014/main" id="{953F3EB5-0D91-8F66-E91D-C522795C1B3D}"/>
                </a:ext>
              </a:extLst>
            </p:cNvPr>
            <p:cNvGrpSpPr/>
            <p:nvPr/>
          </p:nvGrpSpPr>
          <p:grpSpPr>
            <a:xfrm>
              <a:off x="5059592" y="1161809"/>
              <a:ext cx="641778" cy="637020"/>
              <a:chOff x="5059592" y="1161809"/>
              <a:chExt cx="641778" cy="637020"/>
            </a:xfrm>
            <a:solidFill>
              <a:srgbClr val="263238"/>
            </a:solidFill>
          </p:grpSpPr>
          <p:sp>
            <p:nvSpPr>
              <p:cNvPr id="9" name="Forma libre: forma 8">
                <a:extLst>
                  <a:ext uri="{FF2B5EF4-FFF2-40B4-BE49-F238E27FC236}">
                    <a16:creationId xmlns:a16="http://schemas.microsoft.com/office/drawing/2014/main" id="{7291E5C5-9772-56F4-789E-F3626AA4CE0A}"/>
                  </a:ext>
                </a:extLst>
              </p:cNvPr>
              <p:cNvSpPr/>
              <p:nvPr/>
            </p:nvSpPr>
            <p:spPr>
              <a:xfrm>
                <a:off x="5059592" y="1214383"/>
                <a:ext cx="641778" cy="584446"/>
              </a:xfrm>
              <a:custGeom>
                <a:avLst/>
                <a:gdLst>
                  <a:gd name="connsiteX0" fmla="*/ 2080 w 641778"/>
                  <a:gd name="connsiteY0" fmla="*/ 374726 h 584446"/>
                  <a:gd name="connsiteX1" fmla="*/ 67942 w 641778"/>
                  <a:gd name="connsiteY1" fmla="*/ 544870 h 584446"/>
                  <a:gd name="connsiteX2" fmla="*/ 248267 w 641778"/>
                  <a:gd name="connsiteY2" fmla="*/ 572313 h 584446"/>
                  <a:gd name="connsiteX3" fmla="*/ 452405 w 641778"/>
                  <a:gd name="connsiteY3" fmla="*/ 439792 h 584446"/>
                  <a:gd name="connsiteX4" fmla="*/ 555713 w 641778"/>
                  <a:gd name="connsiteY4" fmla="*/ 418192 h 584446"/>
                  <a:gd name="connsiteX5" fmla="*/ 639723 w 641778"/>
                  <a:gd name="connsiteY5" fmla="*/ 330021 h 584446"/>
                  <a:gd name="connsiteX6" fmla="*/ 587847 w 641778"/>
                  <a:gd name="connsiteY6" fmla="*/ 225296 h 584446"/>
                  <a:gd name="connsiteX7" fmla="*/ 527916 w 641778"/>
                  <a:gd name="connsiteY7" fmla="*/ 198916 h 584446"/>
                  <a:gd name="connsiteX8" fmla="*/ 538097 w 641778"/>
                  <a:gd name="connsiteY8" fmla="*/ 107205 h 584446"/>
                  <a:gd name="connsiteX9" fmla="*/ 467188 w 641778"/>
                  <a:gd name="connsiteY9" fmla="*/ 4073 h 584446"/>
                  <a:gd name="connsiteX10" fmla="*/ 340067 w 641778"/>
                  <a:gd name="connsiteY10" fmla="*/ 38687 h 584446"/>
                  <a:gd name="connsiteX11" fmla="*/ 242513 w 641778"/>
                  <a:gd name="connsiteY11" fmla="*/ 95165 h 584446"/>
                  <a:gd name="connsiteX12" fmla="*/ 143897 w 641778"/>
                  <a:gd name="connsiteY12" fmla="*/ 43201 h 584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41778" h="584446">
                    <a:moveTo>
                      <a:pt x="2080" y="374726"/>
                    </a:moveTo>
                    <a:cubicBezTo>
                      <a:pt x="-7835" y="437667"/>
                      <a:pt x="18280" y="504946"/>
                      <a:pt x="67942" y="544870"/>
                    </a:cubicBezTo>
                    <a:cubicBezTo>
                      <a:pt x="117605" y="584795"/>
                      <a:pt x="189044" y="595595"/>
                      <a:pt x="248267" y="572313"/>
                    </a:cubicBezTo>
                    <a:cubicBezTo>
                      <a:pt x="324221" y="542480"/>
                      <a:pt x="374592" y="464224"/>
                      <a:pt x="452405" y="439792"/>
                    </a:cubicBezTo>
                    <a:cubicBezTo>
                      <a:pt x="486044" y="429257"/>
                      <a:pt x="522428" y="429611"/>
                      <a:pt x="555713" y="418192"/>
                    </a:cubicBezTo>
                    <a:cubicBezTo>
                      <a:pt x="595815" y="404470"/>
                      <a:pt x="630693" y="371539"/>
                      <a:pt x="639723" y="330021"/>
                    </a:cubicBezTo>
                    <a:cubicBezTo>
                      <a:pt x="648752" y="288592"/>
                      <a:pt x="627418" y="240611"/>
                      <a:pt x="587847" y="225296"/>
                    </a:cubicBezTo>
                    <a:cubicBezTo>
                      <a:pt x="567133" y="217241"/>
                      <a:pt x="541195" y="216798"/>
                      <a:pt x="527916" y="198916"/>
                    </a:cubicBezTo>
                    <a:cubicBezTo>
                      <a:pt x="508883" y="173244"/>
                      <a:pt x="532431" y="138719"/>
                      <a:pt x="538097" y="107205"/>
                    </a:cubicBezTo>
                    <a:cubicBezTo>
                      <a:pt x="546241" y="62146"/>
                      <a:pt x="511274" y="16378"/>
                      <a:pt x="467188" y="4073"/>
                    </a:cubicBezTo>
                    <a:cubicBezTo>
                      <a:pt x="423103" y="-8231"/>
                      <a:pt x="374414" y="8500"/>
                      <a:pt x="340067" y="38687"/>
                    </a:cubicBezTo>
                    <a:cubicBezTo>
                      <a:pt x="310677" y="64536"/>
                      <a:pt x="281287" y="89234"/>
                      <a:pt x="242513" y="95165"/>
                    </a:cubicBezTo>
                    <a:cubicBezTo>
                      <a:pt x="218611" y="98795"/>
                      <a:pt x="171074" y="93660"/>
                      <a:pt x="143897" y="43201"/>
                    </a:cubicBezTo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" name="Forma libre: forma 10">
                <a:extLst>
                  <a:ext uri="{FF2B5EF4-FFF2-40B4-BE49-F238E27FC236}">
                    <a16:creationId xmlns:a16="http://schemas.microsoft.com/office/drawing/2014/main" id="{12079A92-B86D-EFB5-8C32-6FB376049AB0}"/>
                  </a:ext>
                </a:extLst>
              </p:cNvPr>
              <p:cNvSpPr/>
              <p:nvPr/>
            </p:nvSpPr>
            <p:spPr>
              <a:xfrm>
                <a:off x="5068400" y="1161809"/>
                <a:ext cx="311447" cy="151962"/>
              </a:xfrm>
              <a:custGeom>
                <a:avLst/>
                <a:gdLst>
                  <a:gd name="connsiteX0" fmla="*/ 310013 w 311447"/>
                  <a:gd name="connsiteY0" fmla="*/ 56913 h 151962"/>
                  <a:gd name="connsiteX1" fmla="*/ 310898 w 311447"/>
                  <a:gd name="connsiteY1" fmla="*/ 61251 h 151962"/>
                  <a:gd name="connsiteX2" fmla="*/ 311341 w 311447"/>
                  <a:gd name="connsiteY2" fmla="*/ 73998 h 151962"/>
                  <a:gd name="connsiteX3" fmla="*/ 295584 w 311447"/>
                  <a:gd name="connsiteY3" fmla="*/ 117995 h 151962"/>
                  <a:gd name="connsiteX4" fmla="*/ 271771 w 311447"/>
                  <a:gd name="connsiteY4" fmla="*/ 140392 h 151962"/>
                  <a:gd name="connsiteX5" fmla="*/ 235918 w 311447"/>
                  <a:gd name="connsiteY5" fmla="*/ 151723 h 151962"/>
                  <a:gd name="connsiteX6" fmla="*/ 194931 w 311447"/>
                  <a:gd name="connsiteY6" fmla="*/ 145083 h 151962"/>
                  <a:gd name="connsiteX7" fmla="*/ 160141 w 311447"/>
                  <a:gd name="connsiteY7" fmla="*/ 117287 h 151962"/>
                  <a:gd name="connsiteX8" fmla="*/ 138010 w 311447"/>
                  <a:gd name="connsiteY8" fmla="*/ 78955 h 151962"/>
                  <a:gd name="connsiteX9" fmla="*/ 117738 w 311447"/>
                  <a:gd name="connsiteY9" fmla="*/ 43988 h 151962"/>
                  <a:gd name="connsiteX10" fmla="*/ 62410 w 311447"/>
                  <a:gd name="connsiteY10" fmla="*/ 6631 h 151962"/>
                  <a:gd name="connsiteX11" fmla="*/ 16731 w 311447"/>
                  <a:gd name="connsiteY11" fmla="*/ 3621 h 151962"/>
                  <a:gd name="connsiteX12" fmla="*/ 0 w 311447"/>
                  <a:gd name="connsiteY12" fmla="*/ 7073 h 151962"/>
                  <a:gd name="connsiteX13" fmla="*/ 4072 w 311447"/>
                  <a:gd name="connsiteY13" fmla="*/ 5303 h 151962"/>
                  <a:gd name="connsiteX14" fmla="*/ 16377 w 311447"/>
                  <a:gd name="connsiteY14" fmla="*/ 1851 h 151962"/>
                  <a:gd name="connsiteX15" fmla="*/ 63207 w 311447"/>
                  <a:gd name="connsiteY15" fmla="*/ 3532 h 151962"/>
                  <a:gd name="connsiteX16" fmla="*/ 121102 w 311447"/>
                  <a:gd name="connsiteY16" fmla="*/ 41421 h 151962"/>
                  <a:gd name="connsiteX17" fmla="*/ 163859 w 311447"/>
                  <a:gd name="connsiteY17" fmla="*/ 114454 h 151962"/>
                  <a:gd name="connsiteX18" fmla="*/ 196702 w 311447"/>
                  <a:gd name="connsiteY18" fmla="*/ 140834 h 151962"/>
                  <a:gd name="connsiteX19" fmla="*/ 235564 w 311447"/>
                  <a:gd name="connsiteY19" fmla="*/ 147385 h 151962"/>
                  <a:gd name="connsiteX20" fmla="*/ 269734 w 311447"/>
                  <a:gd name="connsiteY20" fmla="*/ 137028 h 151962"/>
                  <a:gd name="connsiteX21" fmla="*/ 292928 w 311447"/>
                  <a:gd name="connsiteY21" fmla="*/ 116047 h 151962"/>
                  <a:gd name="connsiteX22" fmla="*/ 309482 w 311447"/>
                  <a:gd name="connsiteY22" fmla="*/ 73821 h 151962"/>
                  <a:gd name="connsiteX23" fmla="*/ 309925 w 311447"/>
                  <a:gd name="connsiteY23" fmla="*/ 56824 h 1519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311447" h="151962">
                    <a:moveTo>
                      <a:pt x="310013" y="56913"/>
                    </a:moveTo>
                    <a:cubicBezTo>
                      <a:pt x="310013" y="56913"/>
                      <a:pt x="310456" y="58418"/>
                      <a:pt x="310898" y="61251"/>
                    </a:cubicBezTo>
                    <a:cubicBezTo>
                      <a:pt x="311341" y="64172"/>
                      <a:pt x="311607" y="68510"/>
                      <a:pt x="311341" y="73998"/>
                    </a:cubicBezTo>
                    <a:cubicBezTo>
                      <a:pt x="310721" y="84975"/>
                      <a:pt x="307357" y="101618"/>
                      <a:pt x="295584" y="117995"/>
                    </a:cubicBezTo>
                    <a:cubicBezTo>
                      <a:pt x="289652" y="126051"/>
                      <a:pt x="281951" y="134283"/>
                      <a:pt x="271771" y="140392"/>
                    </a:cubicBezTo>
                    <a:cubicBezTo>
                      <a:pt x="261679" y="146677"/>
                      <a:pt x="249285" y="150749"/>
                      <a:pt x="235918" y="151723"/>
                    </a:cubicBezTo>
                    <a:cubicBezTo>
                      <a:pt x="222639" y="152696"/>
                      <a:pt x="208387" y="150749"/>
                      <a:pt x="194931" y="145083"/>
                    </a:cubicBezTo>
                    <a:cubicBezTo>
                      <a:pt x="181475" y="139506"/>
                      <a:pt x="169171" y="129680"/>
                      <a:pt x="160141" y="117287"/>
                    </a:cubicBezTo>
                    <a:cubicBezTo>
                      <a:pt x="150846" y="104982"/>
                      <a:pt x="144384" y="91615"/>
                      <a:pt x="138010" y="78955"/>
                    </a:cubicBezTo>
                    <a:cubicBezTo>
                      <a:pt x="131636" y="66296"/>
                      <a:pt x="125439" y="54257"/>
                      <a:pt x="117738" y="43988"/>
                    </a:cubicBezTo>
                    <a:cubicBezTo>
                      <a:pt x="102423" y="23362"/>
                      <a:pt x="80912" y="11854"/>
                      <a:pt x="62410" y="6631"/>
                    </a:cubicBezTo>
                    <a:cubicBezTo>
                      <a:pt x="43643" y="1408"/>
                      <a:pt x="27531" y="2116"/>
                      <a:pt x="16731" y="3621"/>
                    </a:cubicBezTo>
                    <a:cubicBezTo>
                      <a:pt x="5931" y="5303"/>
                      <a:pt x="177" y="7516"/>
                      <a:pt x="0" y="7073"/>
                    </a:cubicBezTo>
                    <a:cubicBezTo>
                      <a:pt x="0" y="6896"/>
                      <a:pt x="1328" y="6365"/>
                      <a:pt x="4072" y="5303"/>
                    </a:cubicBezTo>
                    <a:cubicBezTo>
                      <a:pt x="6816" y="4152"/>
                      <a:pt x="10977" y="3090"/>
                      <a:pt x="16377" y="1851"/>
                    </a:cubicBezTo>
                    <a:cubicBezTo>
                      <a:pt x="27177" y="-274"/>
                      <a:pt x="43731" y="-1513"/>
                      <a:pt x="63207" y="3532"/>
                    </a:cubicBezTo>
                    <a:cubicBezTo>
                      <a:pt x="82416" y="8490"/>
                      <a:pt x="104902" y="19998"/>
                      <a:pt x="121102" y="41421"/>
                    </a:cubicBezTo>
                    <a:cubicBezTo>
                      <a:pt x="137567" y="62401"/>
                      <a:pt x="146243" y="90729"/>
                      <a:pt x="163859" y="114454"/>
                    </a:cubicBezTo>
                    <a:cubicBezTo>
                      <a:pt x="172534" y="126405"/>
                      <a:pt x="184043" y="135434"/>
                      <a:pt x="196702" y="140834"/>
                    </a:cubicBezTo>
                    <a:cubicBezTo>
                      <a:pt x="209361" y="146323"/>
                      <a:pt x="222905" y="148270"/>
                      <a:pt x="235564" y="147385"/>
                    </a:cubicBezTo>
                    <a:cubicBezTo>
                      <a:pt x="248223" y="146500"/>
                      <a:pt x="259997" y="142782"/>
                      <a:pt x="269734" y="137028"/>
                    </a:cubicBezTo>
                    <a:cubicBezTo>
                      <a:pt x="279561" y="131362"/>
                      <a:pt x="287085" y="123660"/>
                      <a:pt x="292928" y="116047"/>
                    </a:cubicBezTo>
                    <a:cubicBezTo>
                      <a:pt x="304613" y="100467"/>
                      <a:pt x="308420" y="84533"/>
                      <a:pt x="309482" y="73821"/>
                    </a:cubicBezTo>
                    <a:cubicBezTo>
                      <a:pt x="310544" y="62932"/>
                      <a:pt x="309482" y="56824"/>
                      <a:pt x="309925" y="56824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13" name="Gráfico 7">
              <a:extLst>
                <a:ext uri="{FF2B5EF4-FFF2-40B4-BE49-F238E27FC236}">
                  <a16:creationId xmlns:a16="http://schemas.microsoft.com/office/drawing/2014/main" id="{916B71F2-61D3-EB67-3705-77DDD4F55B33}"/>
                </a:ext>
              </a:extLst>
            </p:cNvPr>
            <p:cNvGrpSpPr/>
            <p:nvPr/>
          </p:nvGrpSpPr>
          <p:grpSpPr>
            <a:xfrm>
              <a:off x="5251646" y="957007"/>
              <a:ext cx="474314" cy="1073663"/>
              <a:chOff x="5251646" y="957007"/>
              <a:chExt cx="474314" cy="1073663"/>
            </a:xfrm>
          </p:grpSpPr>
          <p:sp>
            <p:nvSpPr>
              <p:cNvPr id="14" name="Forma libre: forma 13">
                <a:extLst>
                  <a:ext uri="{FF2B5EF4-FFF2-40B4-BE49-F238E27FC236}">
                    <a16:creationId xmlns:a16="http://schemas.microsoft.com/office/drawing/2014/main" id="{A8DB35F1-0C4D-D416-B85E-7D33C638F726}"/>
                  </a:ext>
                </a:extLst>
              </p:cNvPr>
              <p:cNvSpPr/>
              <p:nvPr/>
            </p:nvSpPr>
            <p:spPr>
              <a:xfrm>
                <a:off x="5251646" y="1124178"/>
                <a:ext cx="474314" cy="906491"/>
              </a:xfrm>
              <a:custGeom>
                <a:avLst/>
                <a:gdLst>
                  <a:gd name="connsiteX0" fmla="*/ 324708 w 474314"/>
                  <a:gd name="connsiteY0" fmla="*/ 31957 h 906491"/>
                  <a:gd name="connsiteX1" fmla="*/ 290803 w 474314"/>
                  <a:gd name="connsiteY1" fmla="*/ 457849 h 906491"/>
                  <a:gd name="connsiteX2" fmla="*/ 0 w 474314"/>
                  <a:gd name="connsiteY2" fmla="*/ 645699 h 906491"/>
                  <a:gd name="connsiteX3" fmla="*/ 44439 w 474314"/>
                  <a:gd name="connsiteY3" fmla="*/ 906492 h 906491"/>
                  <a:gd name="connsiteX4" fmla="*/ 400662 w 474314"/>
                  <a:gd name="connsiteY4" fmla="*/ 633659 h 906491"/>
                  <a:gd name="connsiteX5" fmla="*/ 474315 w 474314"/>
                  <a:gd name="connsiteY5" fmla="*/ 492108 h 906491"/>
                  <a:gd name="connsiteX6" fmla="*/ 459354 w 474314"/>
                  <a:gd name="connsiteY6" fmla="*/ 0 h 9064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74314" h="906491">
                    <a:moveTo>
                      <a:pt x="324708" y="31957"/>
                    </a:moveTo>
                    <a:lnTo>
                      <a:pt x="290803" y="457849"/>
                    </a:lnTo>
                    <a:lnTo>
                      <a:pt x="0" y="645699"/>
                    </a:lnTo>
                    <a:cubicBezTo>
                      <a:pt x="0" y="645699"/>
                      <a:pt x="42226" y="901003"/>
                      <a:pt x="44439" y="906492"/>
                    </a:cubicBezTo>
                    <a:lnTo>
                      <a:pt x="400662" y="633659"/>
                    </a:lnTo>
                    <a:cubicBezTo>
                      <a:pt x="445456" y="600197"/>
                      <a:pt x="472544" y="548056"/>
                      <a:pt x="474315" y="492108"/>
                    </a:cubicBezTo>
                    <a:lnTo>
                      <a:pt x="459354" y="0"/>
                    </a:lnTo>
                  </a:path>
                </a:pathLst>
              </a:custGeom>
              <a:solidFill>
                <a:srgbClr val="93675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15" name="Gráfico 7">
                <a:extLst>
                  <a:ext uri="{FF2B5EF4-FFF2-40B4-BE49-F238E27FC236}">
                    <a16:creationId xmlns:a16="http://schemas.microsoft.com/office/drawing/2014/main" id="{7A3C4198-18FF-8CD3-8CC4-ECC65B15AFB3}"/>
                  </a:ext>
                </a:extLst>
              </p:cNvPr>
              <p:cNvGrpSpPr/>
              <p:nvPr/>
            </p:nvGrpSpPr>
            <p:grpSpPr>
              <a:xfrm>
                <a:off x="5505490" y="957007"/>
                <a:ext cx="217697" cy="271895"/>
                <a:chOff x="5505490" y="957007"/>
                <a:chExt cx="217697" cy="271895"/>
              </a:xfrm>
            </p:grpSpPr>
            <p:grpSp>
              <p:nvGrpSpPr>
                <p:cNvPr id="16" name="Gráfico 7">
                  <a:extLst>
                    <a:ext uri="{FF2B5EF4-FFF2-40B4-BE49-F238E27FC236}">
                      <a16:creationId xmlns:a16="http://schemas.microsoft.com/office/drawing/2014/main" id="{6B76C1B8-D732-A941-8E3C-21084A28DBE0}"/>
                    </a:ext>
                  </a:extLst>
                </p:cNvPr>
                <p:cNvGrpSpPr/>
                <p:nvPr/>
              </p:nvGrpSpPr>
              <p:grpSpPr>
                <a:xfrm>
                  <a:off x="5505490" y="957007"/>
                  <a:ext cx="217697" cy="271895"/>
                  <a:chOff x="5505490" y="957007"/>
                  <a:chExt cx="217697" cy="271895"/>
                </a:xfrm>
              </p:grpSpPr>
              <p:sp>
                <p:nvSpPr>
                  <p:cNvPr id="17" name="Forma libre: forma 16">
                    <a:extLst>
                      <a:ext uri="{FF2B5EF4-FFF2-40B4-BE49-F238E27FC236}">
                        <a16:creationId xmlns:a16="http://schemas.microsoft.com/office/drawing/2014/main" id="{45A514A5-7AF3-CF8B-9105-80E245138B17}"/>
                      </a:ext>
                    </a:extLst>
                  </p:cNvPr>
                  <p:cNvSpPr/>
                  <p:nvPr/>
                </p:nvSpPr>
                <p:spPr>
                  <a:xfrm>
                    <a:off x="5505490" y="957007"/>
                    <a:ext cx="217697" cy="271895"/>
                  </a:xfrm>
                  <a:custGeom>
                    <a:avLst/>
                    <a:gdLst>
                      <a:gd name="connsiteX0" fmla="*/ 35278 w 217697"/>
                      <a:gd name="connsiteY0" fmla="*/ 2958 h 271895"/>
                      <a:gd name="connsiteX1" fmla="*/ 222 w 217697"/>
                      <a:gd name="connsiteY1" fmla="*/ 111666 h 271895"/>
                      <a:gd name="connsiteX2" fmla="*/ 53956 w 217697"/>
                      <a:gd name="connsiteY2" fmla="*/ 178768 h 271895"/>
                      <a:gd name="connsiteX3" fmla="*/ 65642 w 217697"/>
                      <a:gd name="connsiteY3" fmla="*/ 264460 h 271895"/>
                      <a:gd name="connsiteX4" fmla="*/ 208609 w 217697"/>
                      <a:gd name="connsiteY4" fmla="*/ 271896 h 271895"/>
                      <a:gd name="connsiteX5" fmla="*/ 204802 w 217697"/>
                      <a:gd name="connsiteY5" fmla="*/ 161329 h 271895"/>
                      <a:gd name="connsiteX6" fmla="*/ 214275 w 217697"/>
                      <a:gd name="connsiteY6" fmla="*/ 86083 h 271895"/>
                      <a:gd name="connsiteX7" fmla="*/ 214540 w 217697"/>
                      <a:gd name="connsiteY7" fmla="*/ 38811 h 271895"/>
                      <a:gd name="connsiteX8" fmla="*/ 189222 w 217697"/>
                      <a:gd name="connsiteY8" fmla="*/ 5614 h 271895"/>
                      <a:gd name="connsiteX9" fmla="*/ 165143 w 217697"/>
                      <a:gd name="connsiteY9" fmla="*/ 15529 h 271895"/>
                      <a:gd name="connsiteX10" fmla="*/ 138497 w 217697"/>
                      <a:gd name="connsiteY10" fmla="*/ 12076 h 271895"/>
                      <a:gd name="connsiteX11" fmla="*/ 99812 w 217697"/>
                      <a:gd name="connsiteY11" fmla="*/ 8624 h 271895"/>
                      <a:gd name="connsiteX12" fmla="*/ 59268 w 217697"/>
                      <a:gd name="connsiteY12" fmla="*/ 21460 h 271895"/>
                      <a:gd name="connsiteX13" fmla="*/ 50238 w 217697"/>
                      <a:gd name="connsiteY13" fmla="*/ 46866 h 271895"/>
                      <a:gd name="connsiteX14" fmla="*/ 35278 w 217697"/>
                      <a:gd name="connsiteY14" fmla="*/ 2870 h 271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17697" h="271895">
                        <a:moveTo>
                          <a:pt x="35278" y="2958"/>
                        </a:moveTo>
                        <a:cubicBezTo>
                          <a:pt x="32799" y="1542"/>
                          <a:pt x="-3142" y="97060"/>
                          <a:pt x="222" y="111666"/>
                        </a:cubicBezTo>
                        <a:cubicBezTo>
                          <a:pt x="3586" y="126273"/>
                          <a:pt x="39173" y="170004"/>
                          <a:pt x="53956" y="178768"/>
                        </a:cubicBezTo>
                        <a:cubicBezTo>
                          <a:pt x="81665" y="195234"/>
                          <a:pt x="62986" y="254899"/>
                          <a:pt x="65642" y="264460"/>
                        </a:cubicBezTo>
                        <a:lnTo>
                          <a:pt x="208609" y="271896"/>
                        </a:lnTo>
                        <a:lnTo>
                          <a:pt x="204802" y="161329"/>
                        </a:lnTo>
                        <a:lnTo>
                          <a:pt x="214275" y="86083"/>
                        </a:lnTo>
                        <a:cubicBezTo>
                          <a:pt x="218612" y="70680"/>
                          <a:pt x="218966" y="54302"/>
                          <a:pt x="214540" y="38811"/>
                        </a:cubicBezTo>
                        <a:cubicBezTo>
                          <a:pt x="209760" y="21991"/>
                          <a:pt x="201615" y="3755"/>
                          <a:pt x="189222" y="5614"/>
                        </a:cubicBezTo>
                        <a:cubicBezTo>
                          <a:pt x="166737" y="9066"/>
                          <a:pt x="165143" y="15529"/>
                          <a:pt x="165143" y="15529"/>
                        </a:cubicBezTo>
                        <a:cubicBezTo>
                          <a:pt x="165143" y="15529"/>
                          <a:pt x="150094" y="-6780"/>
                          <a:pt x="138497" y="12076"/>
                        </a:cubicBezTo>
                        <a:cubicBezTo>
                          <a:pt x="138497" y="12076"/>
                          <a:pt x="117783" y="-12622"/>
                          <a:pt x="99812" y="8624"/>
                        </a:cubicBezTo>
                        <a:cubicBezTo>
                          <a:pt x="99812" y="8624"/>
                          <a:pt x="75911" y="-14835"/>
                          <a:pt x="59268" y="21460"/>
                        </a:cubicBezTo>
                        <a:lnTo>
                          <a:pt x="50238" y="46866"/>
                        </a:lnTo>
                        <a:cubicBezTo>
                          <a:pt x="50238" y="46866"/>
                          <a:pt x="60419" y="16857"/>
                          <a:pt x="35278" y="2870"/>
                        </a:cubicBezTo>
                        <a:close/>
                      </a:path>
                    </a:pathLst>
                  </a:custGeom>
                  <a:solidFill>
                    <a:srgbClr val="936754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0" name="Forma libre: forma 19">
                    <a:extLst>
                      <a:ext uri="{FF2B5EF4-FFF2-40B4-BE49-F238E27FC236}">
                        <a16:creationId xmlns:a16="http://schemas.microsoft.com/office/drawing/2014/main" id="{8F1B58A4-3F70-163E-5923-45278A2D3D12}"/>
                      </a:ext>
                    </a:extLst>
                  </p:cNvPr>
                  <p:cNvSpPr/>
                  <p:nvPr/>
                </p:nvSpPr>
                <p:spPr>
                  <a:xfrm>
                    <a:off x="5539794" y="987935"/>
                    <a:ext cx="63789" cy="95364"/>
                  </a:xfrm>
                  <a:custGeom>
                    <a:avLst/>
                    <a:gdLst>
                      <a:gd name="connsiteX0" fmla="*/ 63649 w 63789"/>
                      <a:gd name="connsiteY0" fmla="*/ 95345 h 95364"/>
                      <a:gd name="connsiteX1" fmla="*/ 51521 w 63789"/>
                      <a:gd name="connsiteY1" fmla="*/ 79764 h 95364"/>
                      <a:gd name="connsiteX2" fmla="*/ 35056 w 63789"/>
                      <a:gd name="connsiteY2" fmla="*/ 67017 h 95364"/>
                      <a:gd name="connsiteX3" fmla="*/ 10534 w 63789"/>
                      <a:gd name="connsiteY3" fmla="*/ 60732 h 95364"/>
                      <a:gd name="connsiteX4" fmla="*/ 3010 w 63789"/>
                      <a:gd name="connsiteY4" fmla="*/ 60732 h 95364"/>
                      <a:gd name="connsiteX5" fmla="*/ 0 w 63789"/>
                      <a:gd name="connsiteY5" fmla="*/ 60732 h 95364"/>
                      <a:gd name="connsiteX6" fmla="*/ 708 w 63789"/>
                      <a:gd name="connsiteY6" fmla="*/ 57899 h 95364"/>
                      <a:gd name="connsiteX7" fmla="*/ 12039 w 63789"/>
                      <a:gd name="connsiteY7" fmla="*/ 16469 h 95364"/>
                      <a:gd name="connsiteX8" fmla="*/ 17794 w 63789"/>
                      <a:gd name="connsiteY8" fmla="*/ 4 h 95364"/>
                      <a:gd name="connsiteX9" fmla="*/ 14961 w 63789"/>
                      <a:gd name="connsiteY9" fmla="*/ 17266 h 95364"/>
                      <a:gd name="connsiteX10" fmla="*/ 5135 w 63789"/>
                      <a:gd name="connsiteY10" fmla="*/ 59050 h 95364"/>
                      <a:gd name="connsiteX11" fmla="*/ 2833 w 63789"/>
                      <a:gd name="connsiteY11" fmla="*/ 56217 h 95364"/>
                      <a:gd name="connsiteX12" fmla="*/ 10800 w 63789"/>
                      <a:gd name="connsiteY12" fmla="*/ 56217 h 95364"/>
                      <a:gd name="connsiteX13" fmla="*/ 37092 w 63789"/>
                      <a:gd name="connsiteY13" fmla="*/ 63299 h 95364"/>
                      <a:gd name="connsiteX14" fmla="*/ 54089 w 63789"/>
                      <a:gd name="connsiteY14" fmla="*/ 77640 h 95364"/>
                      <a:gd name="connsiteX15" fmla="*/ 63738 w 63789"/>
                      <a:gd name="connsiteY15" fmla="*/ 95345 h 95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63789" h="95364">
                        <a:moveTo>
                          <a:pt x="63649" y="95345"/>
                        </a:moveTo>
                        <a:cubicBezTo>
                          <a:pt x="62941" y="95787"/>
                          <a:pt x="59577" y="88705"/>
                          <a:pt x="51521" y="79764"/>
                        </a:cubicBezTo>
                        <a:cubicBezTo>
                          <a:pt x="47449" y="75338"/>
                          <a:pt x="41961" y="70646"/>
                          <a:pt x="35056" y="67017"/>
                        </a:cubicBezTo>
                        <a:cubicBezTo>
                          <a:pt x="28062" y="63476"/>
                          <a:pt x="19652" y="61174"/>
                          <a:pt x="10534" y="60732"/>
                        </a:cubicBezTo>
                        <a:cubicBezTo>
                          <a:pt x="7967" y="60466"/>
                          <a:pt x="5400" y="60732"/>
                          <a:pt x="3010" y="60732"/>
                        </a:cubicBezTo>
                        <a:lnTo>
                          <a:pt x="0" y="60732"/>
                        </a:lnTo>
                        <a:lnTo>
                          <a:pt x="708" y="57899"/>
                        </a:lnTo>
                        <a:cubicBezTo>
                          <a:pt x="4957" y="41433"/>
                          <a:pt x="8941" y="26915"/>
                          <a:pt x="12039" y="16469"/>
                        </a:cubicBezTo>
                        <a:cubicBezTo>
                          <a:pt x="15138" y="6023"/>
                          <a:pt x="17262" y="-173"/>
                          <a:pt x="17794" y="4"/>
                        </a:cubicBezTo>
                        <a:cubicBezTo>
                          <a:pt x="18325" y="181"/>
                          <a:pt x="17262" y="6643"/>
                          <a:pt x="14961" y="17266"/>
                        </a:cubicBezTo>
                        <a:cubicBezTo>
                          <a:pt x="12659" y="27889"/>
                          <a:pt x="9207" y="42584"/>
                          <a:pt x="5135" y="59050"/>
                        </a:cubicBezTo>
                        <a:lnTo>
                          <a:pt x="2833" y="56217"/>
                        </a:lnTo>
                        <a:cubicBezTo>
                          <a:pt x="5400" y="56217"/>
                          <a:pt x="8056" y="56040"/>
                          <a:pt x="10800" y="56217"/>
                        </a:cubicBezTo>
                        <a:cubicBezTo>
                          <a:pt x="20449" y="56659"/>
                          <a:pt x="29656" y="59315"/>
                          <a:pt x="37092" y="63299"/>
                        </a:cubicBezTo>
                        <a:cubicBezTo>
                          <a:pt x="44528" y="67459"/>
                          <a:pt x="50105" y="72682"/>
                          <a:pt x="54089" y="77640"/>
                        </a:cubicBezTo>
                        <a:cubicBezTo>
                          <a:pt x="61879" y="87643"/>
                          <a:pt x="64180" y="95168"/>
                          <a:pt x="63738" y="95345"/>
                        </a:cubicBezTo>
                        <a:close/>
                      </a:path>
                    </a:pathLst>
                  </a:custGeom>
                  <a:solidFill>
                    <a:srgbClr val="7C5142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1" name="Forma libre: forma 20">
                    <a:extLst>
                      <a:ext uri="{FF2B5EF4-FFF2-40B4-BE49-F238E27FC236}">
                        <a16:creationId xmlns:a16="http://schemas.microsoft.com/office/drawing/2014/main" id="{040AC7FD-2504-A477-0153-553A0FF9225E}"/>
                      </a:ext>
                    </a:extLst>
                  </p:cNvPr>
                  <p:cNvSpPr/>
                  <p:nvPr/>
                </p:nvSpPr>
                <p:spPr>
                  <a:xfrm>
                    <a:off x="5649321" y="966630"/>
                    <a:ext cx="42292" cy="90078"/>
                  </a:xfrm>
                  <a:custGeom>
                    <a:avLst/>
                    <a:gdLst>
                      <a:gd name="connsiteX0" fmla="*/ 42292 w 42292"/>
                      <a:gd name="connsiteY0" fmla="*/ 38217 h 90078"/>
                      <a:gd name="connsiteX1" fmla="*/ 39637 w 42292"/>
                      <a:gd name="connsiteY1" fmla="*/ 44325 h 90078"/>
                      <a:gd name="connsiteX2" fmla="*/ 36361 w 42292"/>
                      <a:gd name="connsiteY2" fmla="*/ 60879 h 90078"/>
                      <a:gd name="connsiteX3" fmla="*/ 38575 w 42292"/>
                      <a:gd name="connsiteY3" fmla="*/ 65837 h 90078"/>
                      <a:gd name="connsiteX4" fmla="*/ 41142 w 42292"/>
                      <a:gd name="connsiteY4" fmla="*/ 72653 h 90078"/>
                      <a:gd name="connsiteX5" fmla="*/ 33883 w 42292"/>
                      <a:gd name="connsiteY5" fmla="*/ 86640 h 90078"/>
                      <a:gd name="connsiteX6" fmla="*/ 2368 w 42292"/>
                      <a:gd name="connsiteY6" fmla="*/ 77965 h 90078"/>
                      <a:gd name="connsiteX7" fmla="*/ 509 w 42292"/>
                      <a:gd name="connsiteY7" fmla="*/ 59906 h 90078"/>
                      <a:gd name="connsiteX8" fmla="*/ 3961 w 42292"/>
                      <a:gd name="connsiteY8" fmla="*/ 44148 h 90078"/>
                      <a:gd name="connsiteX9" fmla="*/ 12725 w 42292"/>
                      <a:gd name="connsiteY9" fmla="*/ 18476 h 90078"/>
                      <a:gd name="connsiteX10" fmla="*/ 22552 w 42292"/>
                      <a:gd name="connsiteY10" fmla="*/ 2807 h 90078"/>
                      <a:gd name="connsiteX11" fmla="*/ 28837 w 42292"/>
                      <a:gd name="connsiteY11" fmla="*/ 63 h 90078"/>
                      <a:gd name="connsiteX12" fmla="*/ 23791 w 42292"/>
                      <a:gd name="connsiteY12" fmla="*/ 4135 h 90078"/>
                      <a:gd name="connsiteX13" fmla="*/ 15735 w 42292"/>
                      <a:gd name="connsiteY13" fmla="*/ 19627 h 90078"/>
                      <a:gd name="connsiteX14" fmla="*/ 8033 w 42292"/>
                      <a:gd name="connsiteY14" fmla="*/ 45122 h 90078"/>
                      <a:gd name="connsiteX15" fmla="*/ 6440 w 42292"/>
                      <a:gd name="connsiteY15" fmla="*/ 75840 h 90078"/>
                      <a:gd name="connsiteX16" fmla="*/ 31404 w 42292"/>
                      <a:gd name="connsiteY16" fmla="*/ 83011 h 90078"/>
                      <a:gd name="connsiteX17" fmla="*/ 37247 w 42292"/>
                      <a:gd name="connsiteY17" fmla="*/ 72830 h 90078"/>
                      <a:gd name="connsiteX18" fmla="*/ 33086 w 42292"/>
                      <a:gd name="connsiteY18" fmla="*/ 61411 h 90078"/>
                      <a:gd name="connsiteX19" fmla="*/ 38043 w 42292"/>
                      <a:gd name="connsiteY19" fmla="*/ 43352 h 90078"/>
                      <a:gd name="connsiteX20" fmla="*/ 42204 w 42292"/>
                      <a:gd name="connsiteY20" fmla="*/ 38040 h 90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</a:cxnLst>
                    <a:rect l="l" t="t" r="r" b="b"/>
                    <a:pathLst>
                      <a:path w="42292" h="90078">
                        <a:moveTo>
                          <a:pt x="42292" y="38217"/>
                        </a:moveTo>
                        <a:cubicBezTo>
                          <a:pt x="42292" y="38217"/>
                          <a:pt x="41496" y="40519"/>
                          <a:pt x="39637" y="44325"/>
                        </a:cubicBezTo>
                        <a:cubicBezTo>
                          <a:pt x="38043" y="48043"/>
                          <a:pt x="35034" y="53975"/>
                          <a:pt x="36361" y="60879"/>
                        </a:cubicBezTo>
                        <a:cubicBezTo>
                          <a:pt x="36715" y="62561"/>
                          <a:pt x="37424" y="64066"/>
                          <a:pt x="38575" y="65837"/>
                        </a:cubicBezTo>
                        <a:cubicBezTo>
                          <a:pt x="39637" y="67519"/>
                          <a:pt x="40965" y="69909"/>
                          <a:pt x="41142" y="72653"/>
                        </a:cubicBezTo>
                        <a:cubicBezTo>
                          <a:pt x="41584" y="78053"/>
                          <a:pt x="38486" y="83365"/>
                          <a:pt x="33883" y="86640"/>
                        </a:cubicBezTo>
                        <a:cubicBezTo>
                          <a:pt x="24411" y="93368"/>
                          <a:pt x="8565" y="90093"/>
                          <a:pt x="2368" y="77965"/>
                        </a:cubicBezTo>
                        <a:cubicBezTo>
                          <a:pt x="-465" y="71945"/>
                          <a:pt x="-288" y="65483"/>
                          <a:pt x="509" y="59906"/>
                        </a:cubicBezTo>
                        <a:cubicBezTo>
                          <a:pt x="1394" y="54240"/>
                          <a:pt x="2634" y="49106"/>
                          <a:pt x="3961" y="44148"/>
                        </a:cubicBezTo>
                        <a:cubicBezTo>
                          <a:pt x="6617" y="34234"/>
                          <a:pt x="9715" y="25558"/>
                          <a:pt x="12725" y="18476"/>
                        </a:cubicBezTo>
                        <a:cubicBezTo>
                          <a:pt x="15647" y="11306"/>
                          <a:pt x="19010" y="5640"/>
                          <a:pt x="22552" y="2807"/>
                        </a:cubicBezTo>
                        <a:cubicBezTo>
                          <a:pt x="26093" y="-114"/>
                          <a:pt x="28837" y="-114"/>
                          <a:pt x="28837" y="63"/>
                        </a:cubicBezTo>
                        <a:cubicBezTo>
                          <a:pt x="29014" y="417"/>
                          <a:pt x="26624" y="1125"/>
                          <a:pt x="23791" y="4135"/>
                        </a:cubicBezTo>
                        <a:cubicBezTo>
                          <a:pt x="20958" y="7056"/>
                          <a:pt x="18214" y="12457"/>
                          <a:pt x="15735" y="19627"/>
                        </a:cubicBezTo>
                        <a:cubicBezTo>
                          <a:pt x="13168" y="26797"/>
                          <a:pt x="10424" y="35384"/>
                          <a:pt x="8033" y="45122"/>
                        </a:cubicBezTo>
                        <a:cubicBezTo>
                          <a:pt x="6086" y="54683"/>
                          <a:pt x="2102" y="66191"/>
                          <a:pt x="6440" y="75840"/>
                        </a:cubicBezTo>
                        <a:cubicBezTo>
                          <a:pt x="10955" y="85135"/>
                          <a:pt x="24145" y="88056"/>
                          <a:pt x="31404" y="83011"/>
                        </a:cubicBezTo>
                        <a:cubicBezTo>
                          <a:pt x="35034" y="80620"/>
                          <a:pt x="37512" y="76460"/>
                          <a:pt x="37247" y="72830"/>
                        </a:cubicBezTo>
                        <a:cubicBezTo>
                          <a:pt x="37247" y="69378"/>
                          <a:pt x="33617" y="65837"/>
                          <a:pt x="33086" y="61411"/>
                        </a:cubicBezTo>
                        <a:cubicBezTo>
                          <a:pt x="32024" y="52824"/>
                          <a:pt x="35919" y="46981"/>
                          <a:pt x="38043" y="43352"/>
                        </a:cubicBezTo>
                        <a:cubicBezTo>
                          <a:pt x="40345" y="39722"/>
                          <a:pt x="42027" y="37952"/>
                          <a:pt x="42204" y="38040"/>
                        </a:cubicBezTo>
                        <a:close/>
                      </a:path>
                    </a:pathLst>
                  </a:custGeom>
                  <a:solidFill>
                    <a:srgbClr val="7C5142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2" name="Forma libre: forma 21">
                    <a:extLst>
                      <a:ext uri="{FF2B5EF4-FFF2-40B4-BE49-F238E27FC236}">
                        <a16:creationId xmlns:a16="http://schemas.microsoft.com/office/drawing/2014/main" id="{0AEF991C-79EC-C98D-C08C-04B94492A5F5}"/>
                      </a:ext>
                    </a:extLst>
                  </p:cNvPr>
                  <p:cNvSpPr/>
                  <p:nvPr/>
                </p:nvSpPr>
                <p:spPr>
                  <a:xfrm>
                    <a:off x="5617887" y="963562"/>
                    <a:ext cx="37077" cy="91142"/>
                  </a:xfrm>
                  <a:custGeom>
                    <a:avLst/>
                    <a:gdLst>
                      <a:gd name="connsiteX0" fmla="*/ 37077 w 37077"/>
                      <a:gd name="connsiteY0" fmla="*/ 81652 h 91142"/>
                      <a:gd name="connsiteX1" fmla="*/ 34776 w 37077"/>
                      <a:gd name="connsiteY1" fmla="*/ 86255 h 91142"/>
                      <a:gd name="connsiteX2" fmla="*/ 21586 w 37077"/>
                      <a:gd name="connsiteY2" fmla="*/ 91124 h 91142"/>
                      <a:gd name="connsiteX3" fmla="*/ 4323 w 37077"/>
                      <a:gd name="connsiteY3" fmla="*/ 79438 h 91142"/>
                      <a:gd name="connsiteX4" fmla="*/ 517 w 37077"/>
                      <a:gd name="connsiteY4" fmla="*/ 54386 h 91142"/>
                      <a:gd name="connsiteX5" fmla="*/ 17513 w 37077"/>
                      <a:gd name="connsiteY5" fmla="*/ 12956 h 91142"/>
                      <a:gd name="connsiteX6" fmla="*/ 30792 w 37077"/>
                      <a:gd name="connsiteY6" fmla="*/ 32 h 91142"/>
                      <a:gd name="connsiteX7" fmla="*/ 20169 w 37077"/>
                      <a:gd name="connsiteY7" fmla="*/ 14815 h 91142"/>
                      <a:gd name="connsiteX8" fmla="*/ 5120 w 37077"/>
                      <a:gd name="connsiteY8" fmla="*/ 55006 h 91142"/>
                      <a:gd name="connsiteX9" fmla="*/ 8041 w 37077"/>
                      <a:gd name="connsiteY9" fmla="*/ 77402 h 91142"/>
                      <a:gd name="connsiteX10" fmla="*/ 21851 w 37077"/>
                      <a:gd name="connsiteY10" fmla="*/ 87848 h 91142"/>
                      <a:gd name="connsiteX11" fmla="*/ 33536 w 37077"/>
                      <a:gd name="connsiteY11" fmla="*/ 84838 h 91142"/>
                      <a:gd name="connsiteX12" fmla="*/ 37077 w 37077"/>
                      <a:gd name="connsiteY12" fmla="*/ 81563 h 91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7077" h="91142">
                        <a:moveTo>
                          <a:pt x="37077" y="81652"/>
                        </a:moveTo>
                        <a:cubicBezTo>
                          <a:pt x="37077" y="81652"/>
                          <a:pt x="37077" y="83688"/>
                          <a:pt x="34776" y="86255"/>
                        </a:cubicBezTo>
                        <a:cubicBezTo>
                          <a:pt x="32563" y="88734"/>
                          <a:pt x="27871" y="91389"/>
                          <a:pt x="21586" y="91124"/>
                        </a:cubicBezTo>
                        <a:cubicBezTo>
                          <a:pt x="15300" y="91124"/>
                          <a:pt x="8218" y="86520"/>
                          <a:pt x="4323" y="79438"/>
                        </a:cubicBezTo>
                        <a:cubicBezTo>
                          <a:pt x="162" y="72445"/>
                          <a:pt x="-723" y="63150"/>
                          <a:pt x="517" y="54386"/>
                        </a:cubicBezTo>
                        <a:cubicBezTo>
                          <a:pt x="2553" y="36681"/>
                          <a:pt x="10608" y="21986"/>
                          <a:pt x="17513" y="12956"/>
                        </a:cubicBezTo>
                        <a:cubicBezTo>
                          <a:pt x="24507" y="3750"/>
                          <a:pt x="30526" y="-411"/>
                          <a:pt x="30792" y="32"/>
                        </a:cubicBezTo>
                        <a:cubicBezTo>
                          <a:pt x="31235" y="563"/>
                          <a:pt x="26189" y="5432"/>
                          <a:pt x="20169" y="14815"/>
                        </a:cubicBezTo>
                        <a:cubicBezTo>
                          <a:pt x="14061" y="24199"/>
                          <a:pt x="7067" y="38009"/>
                          <a:pt x="5120" y="55006"/>
                        </a:cubicBezTo>
                        <a:cubicBezTo>
                          <a:pt x="3969" y="63327"/>
                          <a:pt x="4677" y="71294"/>
                          <a:pt x="8041" y="77402"/>
                        </a:cubicBezTo>
                        <a:cubicBezTo>
                          <a:pt x="11228" y="83511"/>
                          <a:pt x="16717" y="87406"/>
                          <a:pt x="21851" y="87848"/>
                        </a:cubicBezTo>
                        <a:cubicBezTo>
                          <a:pt x="27074" y="88468"/>
                          <a:pt x="31235" y="86697"/>
                          <a:pt x="33536" y="84838"/>
                        </a:cubicBezTo>
                        <a:cubicBezTo>
                          <a:pt x="35926" y="83068"/>
                          <a:pt x="36723" y="81386"/>
                          <a:pt x="37077" y="81563"/>
                        </a:cubicBezTo>
                        <a:close/>
                      </a:path>
                    </a:pathLst>
                  </a:custGeom>
                  <a:solidFill>
                    <a:srgbClr val="7C5142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3" name="Forma libre: forma 22">
                    <a:extLst>
                      <a:ext uri="{FF2B5EF4-FFF2-40B4-BE49-F238E27FC236}">
                        <a16:creationId xmlns:a16="http://schemas.microsoft.com/office/drawing/2014/main" id="{5224FFE8-87B5-1D71-26D4-82D96458CFAA}"/>
                      </a:ext>
                    </a:extLst>
                  </p:cNvPr>
                  <p:cNvSpPr/>
                  <p:nvPr/>
                </p:nvSpPr>
                <p:spPr>
                  <a:xfrm>
                    <a:off x="5582896" y="964647"/>
                    <a:ext cx="38871" cy="82790"/>
                  </a:xfrm>
                  <a:custGeom>
                    <a:avLst/>
                    <a:gdLst>
                      <a:gd name="connsiteX0" fmla="*/ 38871 w 38871"/>
                      <a:gd name="connsiteY0" fmla="*/ 75255 h 82790"/>
                      <a:gd name="connsiteX1" fmla="*/ 36127 w 38871"/>
                      <a:gd name="connsiteY1" fmla="*/ 78973 h 82790"/>
                      <a:gd name="connsiteX2" fmla="*/ 23999 w 38871"/>
                      <a:gd name="connsiteY2" fmla="*/ 82780 h 82790"/>
                      <a:gd name="connsiteX3" fmla="*/ 7002 w 38871"/>
                      <a:gd name="connsiteY3" fmla="*/ 74370 h 82790"/>
                      <a:gd name="connsiteX4" fmla="*/ 9 w 38871"/>
                      <a:gd name="connsiteY4" fmla="*/ 52327 h 82790"/>
                      <a:gd name="connsiteX5" fmla="*/ 5763 w 38871"/>
                      <a:gd name="connsiteY5" fmla="*/ 30285 h 82790"/>
                      <a:gd name="connsiteX6" fmla="*/ 13996 w 38871"/>
                      <a:gd name="connsiteY6" fmla="*/ 14173 h 82790"/>
                      <a:gd name="connsiteX7" fmla="*/ 22848 w 38871"/>
                      <a:gd name="connsiteY7" fmla="*/ 9 h 82790"/>
                      <a:gd name="connsiteX8" fmla="*/ 16917 w 38871"/>
                      <a:gd name="connsiteY8" fmla="*/ 15590 h 82790"/>
                      <a:gd name="connsiteX9" fmla="*/ 4612 w 38871"/>
                      <a:gd name="connsiteY9" fmla="*/ 52416 h 82790"/>
                      <a:gd name="connsiteX10" fmla="*/ 10278 w 38871"/>
                      <a:gd name="connsiteY10" fmla="*/ 71714 h 82790"/>
                      <a:gd name="connsiteX11" fmla="*/ 24176 w 38871"/>
                      <a:gd name="connsiteY11" fmla="*/ 79504 h 82790"/>
                      <a:gd name="connsiteX12" fmla="*/ 38871 w 38871"/>
                      <a:gd name="connsiteY12" fmla="*/ 75167 h 827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38871" h="82790">
                        <a:moveTo>
                          <a:pt x="38871" y="75255"/>
                        </a:moveTo>
                        <a:cubicBezTo>
                          <a:pt x="38871" y="75255"/>
                          <a:pt x="38429" y="77026"/>
                          <a:pt x="36127" y="78973"/>
                        </a:cubicBezTo>
                        <a:cubicBezTo>
                          <a:pt x="33825" y="80921"/>
                          <a:pt x="29576" y="82957"/>
                          <a:pt x="23999" y="82780"/>
                        </a:cubicBezTo>
                        <a:cubicBezTo>
                          <a:pt x="18599" y="82780"/>
                          <a:pt x="11606" y="80213"/>
                          <a:pt x="7002" y="74370"/>
                        </a:cubicBezTo>
                        <a:cubicBezTo>
                          <a:pt x="2311" y="68704"/>
                          <a:pt x="-168" y="60649"/>
                          <a:pt x="9" y="52327"/>
                        </a:cubicBezTo>
                        <a:cubicBezTo>
                          <a:pt x="274" y="44006"/>
                          <a:pt x="2930" y="36570"/>
                          <a:pt x="5763" y="30285"/>
                        </a:cubicBezTo>
                        <a:cubicBezTo>
                          <a:pt x="8596" y="24000"/>
                          <a:pt x="11606" y="18688"/>
                          <a:pt x="13996" y="14173"/>
                        </a:cubicBezTo>
                        <a:cubicBezTo>
                          <a:pt x="18953" y="5144"/>
                          <a:pt x="22229" y="-256"/>
                          <a:pt x="22848" y="9"/>
                        </a:cubicBezTo>
                        <a:cubicBezTo>
                          <a:pt x="23468" y="275"/>
                          <a:pt x="21166" y="6206"/>
                          <a:pt x="16917" y="15590"/>
                        </a:cubicBezTo>
                        <a:cubicBezTo>
                          <a:pt x="13111" y="24973"/>
                          <a:pt x="5232" y="37544"/>
                          <a:pt x="4612" y="52416"/>
                        </a:cubicBezTo>
                        <a:cubicBezTo>
                          <a:pt x="4435" y="59763"/>
                          <a:pt x="6560" y="66757"/>
                          <a:pt x="10278" y="71714"/>
                        </a:cubicBezTo>
                        <a:cubicBezTo>
                          <a:pt x="13996" y="76760"/>
                          <a:pt x="19396" y="79062"/>
                          <a:pt x="24176" y="79504"/>
                        </a:cubicBezTo>
                        <a:cubicBezTo>
                          <a:pt x="34002" y="80478"/>
                          <a:pt x="38517" y="74547"/>
                          <a:pt x="38871" y="75167"/>
                        </a:cubicBezTo>
                        <a:close/>
                      </a:path>
                    </a:pathLst>
                  </a:custGeom>
                  <a:solidFill>
                    <a:srgbClr val="7C5142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24" name="Forma libre: forma 23">
                    <a:extLst>
                      <a:ext uri="{FF2B5EF4-FFF2-40B4-BE49-F238E27FC236}">
                        <a16:creationId xmlns:a16="http://schemas.microsoft.com/office/drawing/2014/main" id="{D83E09BE-9B1C-9661-A21E-7D895F38A4AF}"/>
                      </a:ext>
                    </a:extLst>
                  </p:cNvPr>
                  <p:cNvSpPr/>
                  <p:nvPr/>
                </p:nvSpPr>
                <p:spPr>
                  <a:xfrm>
                    <a:off x="5546043" y="966153"/>
                    <a:ext cx="38367" cy="83618"/>
                  </a:xfrm>
                  <a:custGeom>
                    <a:avLst/>
                    <a:gdLst>
                      <a:gd name="connsiteX0" fmla="*/ 38367 w 38367"/>
                      <a:gd name="connsiteY0" fmla="*/ 61799 h 83618"/>
                      <a:gd name="connsiteX1" fmla="*/ 37305 w 38367"/>
                      <a:gd name="connsiteY1" fmla="*/ 66756 h 83618"/>
                      <a:gd name="connsiteX2" fmla="*/ 29692 w 38367"/>
                      <a:gd name="connsiteY2" fmla="*/ 78442 h 83618"/>
                      <a:gd name="connsiteX3" fmla="*/ 8977 w 38367"/>
                      <a:gd name="connsiteY3" fmla="*/ 81894 h 83618"/>
                      <a:gd name="connsiteX4" fmla="*/ 1010 w 38367"/>
                      <a:gd name="connsiteY4" fmla="*/ 57815 h 83618"/>
                      <a:gd name="connsiteX5" fmla="*/ 16413 w 38367"/>
                      <a:gd name="connsiteY5" fmla="*/ 15678 h 83618"/>
                      <a:gd name="connsiteX6" fmla="*/ 26416 w 38367"/>
                      <a:gd name="connsiteY6" fmla="*/ 9 h 83618"/>
                      <a:gd name="connsiteX7" fmla="*/ 5436 w 38367"/>
                      <a:gd name="connsiteY7" fmla="*/ 58789 h 83618"/>
                      <a:gd name="connsiteX8" fmla="*/ 10836 w 38367"/>
                      <a:gd name="connsiteY8" fmla="*/ 78088 h 83618"/>
                      <a:gd name="connsiteX9" fmla="*/ 27478 w 38367"/>
                      <a:gd name="connsiteY9" fmla="*/ 75875 h 83618"/>
                      <a:gd name="connsiteX10" fmla="*/ 35534 w 38367"/>
                      <a:gd name="connsiteY10" fmla="*/ 65960 h 83618"/>
                      <a:gd name="connsiteX11" fmla="*/ 38190 w 38367"/>
                      <a:gd name="connsiteY11" fmla="*/ 61711 h 83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8367" h="83618">
                        <a:moveTo>
                          <a:pt x="38367" y="61799"/>
                        </a:moveTo>
                        <a:cubicBezTo>
                          <a:pt x="38367" y="61799"/>
                          <a:pt x="38367" y="63658"/>
                          <a:pt x="37305" y="66756"/>
                        </a:cubicBezTo>
                        <a:cubicBezTo>
                          <a:pt x="36154" y="69766"/>
                          <a:pt x="34206" y="74281"/>
                          <a:pt x="29692" y="78442"/>
                        </a:cubicBezTo>
                        <a:cubicBezTo>
                          <a:pt x="25354" y="82602"/>
                          <a:pt x="17121" y="85701"/>
                          <a:pt x="8977" y="81894"/>
                        </a:cubicBezTo>
                        <a:cubicBezTo>
                          <a:pt x="656" y="77645"/>
                          <a:pt x="-1558" y="66402"/>
                          <a:pt x="1010" y="57815"/>
                        </a:cubicBezTo>
                        <a:cubicBezTo>
                          <a:pt x="5082" y="40642"/>
                          <a:pt x="11190" y="25947"/>
                          <a:pt x="16413" y="15678"/>
                        </a:cubicBezTo>
                        <a:cubicBezTo>
                          <a:pt x="21636" y="5409"/>
                          <a:pt x="25974" y="-257"/>
                          <a:pt x="26416" y="9"/>
                        </a:cubicBezTo>
                        <a:cubicBezTo>
                          <a:pt x="27567" y="629"/>
                          <a:pt x="13403" y="25238"/>
                          <a:pt x="5436" y="58789"/>
                        </a:cubicBezTo>
                        <a:cubicBezTo>
                          <a:pt x="3046" y="66491"/>
                          <a:pt x="5259" y="75078"/>
                          <a:pt x="10836" y="78088"/>
                        </a:cubicBezTo>
                        <a:cubicBezTo>
                          <a:pt x="16590" y="81097"/>
                          <a:pt x="23583" y="79150"/>
                          <a:pt x="27478" y="75875"/>
                        </a:cubicBezTo>
                        <a:cubicBezTo>
                          <a:pt x="31639" y="72599"/>
                          <a:pt x="34029" y="68615"/>
                          <a:pt x="35534" y="65960"/>
                        </a:cubicBezTo>
                        <a:cubicBezTo>
                          <a:pt x="37039" y="63215"/>
                          <a:pt x="37836" y="61622"/>
                          <a:pt x="38190" y="61711"/>
                        </a:cubicBezTo>
                        <a:close/>
                      </a:path>
                    </a:pathLst>
                  </a:custGeom>
                  <a:solidFill>
                    <a:srgbClr val="7C5142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25" name="Forma libre: forma 24">
                  <a:extLst>
                    <a:ext uri="{FF2B5EF4-FFF2-40B4-BE49-F238E27FC236}">
                      <a16:creationId xmlns:a16="http://schemas.microsoft.com/office/drawing/2014/main" id="{40A38B7A-85F6-1579-BD61-84DD057BE9B7}"/>
                    </a:ext>
                  </a:extLst>
                </p:cNvPr>
                <p:cNvSpPr/>
                <p:nvPr/>
              </p:nvSpPr>
              <p:spPr>
                <a:xfrm>
                  <a:off x="5605427" y="1058303"/>
                  <a:ext cx="66716" cy="21503"/>
                </a:xfrm>
                <a:custGeom>
                  <a:avLst/>
                  <a:gdLst>
                    <a:gd name="connsiteX0" fmla="*/ 66711 w 66716"/>
                    <a:gd name="connsiteY0" fmla="*/ 5059 h 21503"/>
                    <a:gd name="connsiteX1" fmla="*/ 31655 w 66716"/>
                    <a:gd name="connsiteY1" fmla="*/ 6298 h 21503"/>
                    <a:gd name="connsiteX2" fmla="*/ 52 w 66716"/>
                    <a:gd name="connsiteY2" fmla="*/ 21436 h 21503"/>
                    <a:gd name="connsiteX3" fmla="*/ 7134 w 66716"/>
                    <a:gd name="connsiteY3" fmla="*/ 13292 h 21503"/>
                    <a:gd name="connsiteX4" fmla="*/ 30593 w 66716"/>
                    <a:gd name="connsiteY4" fmla="*/ 1783 h 21503"/>
                    <a:gd name="connsiteX5" fmla="*/ 56619 w 66716"/>
                    <a:gd name="connsiteY5" fmla="*/ 1075 h 21503"/>
                    <a:gd name="connsiteX6" fmla="*/ 66711 w 66716"/>
                    <a:gd name="connsiteY6" fmla="*/ 4970 h 215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6716" h="21503">
                      <a:moveTo>
                        <a:pt x="66711" y="5059"/>
                      </a:moveTo>
                      <a:cubicBezTo>
                        <a:pt x="66357" y="6475"/>
                        <a:pt x="50599" y="1429"/>
                        <a:pt x="31655" y="6298"/>
                      </a:cubicBezTo>
                      <a:cubicBezTo>
                        <a:pt x="12622" y="10724"/>
                        <a:pt x="937" y="22498"/>
                        <a:pt x="52" y="21436"/>
                      </a:cubicBezTo>
                      <a:cubicBezTo>
                        <a:pt x="-391" y="21082"/>
                        <a:pt x="1999" y="17541"/>
                        <a:pt x="7134" y="13292"/>
                      </a:cubicBezTo>
                      <a:cubicBezTo>
                        <a:pt x="12268" y="9042"/>
                        <a:pt x="20501" y="4262"/>
                        <a:pt x="30593" y="1783"/>
                      </a:cubicBezTo>
                      <a:cubicBezTo>
                        <a:pt x="40596" y="-695"/>
                        <a:pt x="50157" y="-253"/>
                        <a:pt x="56619" y="1075"/>
                      </a:cubicBezTo>
                      <a:cubicBezTo>
                        <a:pt x="63170" y="2492"/>
                        <a:pt x="66888" y="4528"/>
                        <a:pt x="66711" y="4970"/>
                      </a:cubicBezTo>
                      <a:close/>
                    </a:path>
                  </a:pathLst>
                </a:custGeom>
                <a:solidFill>
                  <a:srgbClr val="7C5142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</p:grpSp>
        <p:grpSp>
          <p:nvGrpSpPr>
            <p:cNvPr id="26" name="Gráfico 7">
              <a:extLst>
                <a:ext uri="{FF2B5EF4-FFF2-40B4-BE49-F238E27FC236}">
                  <a16:creationId xmlns:a16="http://schemas.microsoft.com/office/drawing/2014/main" id="{AA06267E-8BFB-AE4D-39B3-F382C6DB19E7}"/>
                </a:ext>
              </a:extLst>
            </p:cNvPr>
            <p:cNvGrpSpPr/>
            <p:nvPr/>
          </p:nvGrpSpPr>
          <p:grpSpPr>
            <a:xfrm>
              <a:off x="4593605" y="1199070"/>
              <a:ext cx="606713" cy="678786"/>
              <a:chOff x="4593605" y="1199070"/>
              <a:chExt cx="606713" cy="678786"/>
            </a:xfrm>
            <a:solidFill>
              <a:srgbClr val="263238"/>
            </a:solidFill>
          </p:grpSpPr>
          <p:sp>
            <p:nvSpPr>
              <p:cNvPr id="27" name="Forma libre: forma 26">
                <a:extLst>
                  <a:ext uri="{FF2B5EF4-FFF2-40B4-BE49-F238E27FC236}">
                    <a16:creationId xmlns:a16="http://schemas.microsoft.com/office/drawing/2014/main" id="{29A68DF4-4802-E1D4-C330-EF32983303E9}"/>
                  </a:ext>
                </a:extLst>
              </p:cNvPr>
              <p:cNvSpPr/>
              <p:nvPr/>
            </p:nvSpPr>
            <p:spPr>
              <a:xfrm>
                <a:off x="4599969" y="1199070"/>
                <a:ext cx="600349" cy="678786"/>
              </a:xfrm>
              <a:custGeom>
                <a:avLst/>
                <a:gdLst>
                  <a:gd name="connsiteX0" fmla="*/ 178337 w 600349"/>
                  <a:gd name="connsiteY0" fmla="*/ 678098 h 678786"/>
                  <a:gd name="connsiteX1" fmla="*/ 4651 w 600349"/>
                  <a:gd name="connsiteY1" fmla="*/ 585413 h 678786"/>
                  <a:gd name="connsiteX2" fmla="*/ 36077 w 600349"/>
                  <a:gd name="connsiteY2" fmla="*/ 478033 h 678786"/>
                  <a:gd name="connsiteX3" fmla="*/ 107605 w 600349"/>
                  <a:gd name="connsiteY3" fmla="*/ 418810 h 678786"/>
                  <a:gd name="connsiteX4" fmla="*/ 82376 w 600349"/>
                  <a:gd name="connsiteY4" fmla="*/ 262033 h 678786"/>
                  <a:gd name="connsiteX5" fmla="*/ 177274 w 600349"/>
                  <a:gd name="connsiteY5" fmla="*/ 198118 h 678786"/>
                  <a:gd name="connsiteX6" fmla="*/ 197900 w 600349"/>
                  <a:gd name="connsiteY6" fmla="*/ 99059 h 678786"/>
                  <a:gd name="connsiteX7" fmla="*/ 325730 w 600349"/>
                  <a:gd name="connsiteY7" fmla="*/ 88 h 678786"/>
                  <a:gd name="connsiteX8" fmla="*/ 479586 w 600349"/>
                  <a:gd name="connsiteY8" fmla="*/ 70642 h 678786"/>
                  <a:gd name="connsiteX9" fmla="*/ 569792 w 600349"/>
                  <a:gd name="connsiteY9" fmla="*/ 218833 h 678786"/>
                  <a:gd name="connsiteX10" fmla="*/ 598386 w 600349"/>
                  <a:gd name="connsiteY10" fmla="*/ 354984 h 678786"/>
                  <a:gd name="connsiteX11" fmla="*/ 463386 w 600349"/>
                  <a:gd name="connsiteY11" fmla="*/ 505741 h 678786"/>
                  <a:gd name="connsiteX12" fmla="*/ 178248 w 600349"/>
                  <a:gd name="connsiteY12" fmla="*/ 678098 h 6787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00349" h="678786">
                    <a:moveTo>
                      <a:pt x="178337" y="678098"/>
                    </a:moveTo>
                    <a:cubicBezTo>
                      <a:pt x="92556" y="686065"/>
                      <a:pt x="17045" y="623036"/>
                      <a:pt x="4651" y="585413"/>
                    </a:cubicBezTo>
                    <a:cubicBezTo>
                      <a:pt x="-7742" y="547790"/>
                      <a:pt x="5271" y="503085"/>
                      <a:pt x="36077" y="478033"/>
                    </a:cubicBezTo>
                    <a:cubicBezTo>
                      <a:pt x="60510" y="458115"/>
                      <a:pt x="95920" y="448023"/>
                      <a:pt x="107605" y="418810"/>
                    </a:cubicBezTo>
                    <a:cubicBezTo>
                      <a:pt x="127966" y="367908"/>
                      <a:pt x="57058" y="310721"/>
                      <a:pt x="82376" y="262033"/>
                    </a:cubicBezTo>
                    <a:cubicBezTo>
                      <a:pt x="100346" y="227597"/>
                      <a:pt x="152753" y="228128"/>
                      <a:pt x="177274" y="198118"/>
                    </a:cubicBezTo>
                    <a:cubicBezTo>
                      <a:pt x="198963" y="171561"/>
                      <a:pt x="191084" y="132610"/>
                      <a:pt x="197900" y="99059"/>
                    </a:cubicBezTo>
                    <a:cubicBezTo>
                      <a:pt x="209497" y="42049"/>
                      <a:pt x="267569" y="1947"/>
                      <a:pt x="325730" y="88"/>
                    </a:cubicBezTo>
                    <a:cubicBezTo>
                      <a:pt x="383802" y="-1859"/>
                      <a:pt x="439484" y="28593"/>
                      <a:pt x="479586" y="70642"/>
                    </a:cubicBezTo>
                    <a:cubicBezTo>
                      <a:pt x="519687" y="112692"/>
                      <a:pt x="546422" y="165629"/>
                      <a:pt x="569792" y="218833"/>
                    </a:cubicBezTo>
                    <a:cubicBezTo>
                      <a:pt x="588736" y="261944"/>
                      <a:pt x="606353" y="308597"/>
                      <a:pt x="598386" y="354984"/>
                    </a:cubicBezTo>
                    <a:cubicBezTo>
                      <a:pt x="586523" y="423679"/>
                      <a:pt x="523317" y="470154"/>
                      <a:pt x="463386" y="505741"/>
                    </a:cubicBezTo>
                    <a:cubicBezTo>
                      <a:pt x="365743" y="563813"/>
                      <a:pt x="291471" y="687482"/>
                      <a:pt x="178248" y="678098"/>
                    </a:cubicBezTo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28" name="Forma libre: forma 27">
                <a:extLst>
                  <a:ext uri="{FF2B5EF4-FFF2-40B4-BE49-F238E27FC236}">
                    <a16:creationId xmlns:a16="http://schemas.microsoft.com/office/drawing/2014/main" id="{84012C5F-8837-F787-C879-D8888C8C3995}"/>
                  </a:ext>
                </a:extLst>
              </p:cNvPr>
              <p:cNvSpPr/>
              <p:nvPr/>
            </p:nvSpPr>
            <p:spPr>
              <a:xfrm>
                <a:off x="4593605" y="1257673"/>
                <a:ext cx="198882" cy="463691"/>
              </a:xfrm>
              <a:custGeom>
                <a:avLst/>
                <a:gdLst>
                  <a:gd name="connsiteX0" fmla="*/ 46690 w 198882"/>
                  <a:gd name="connsiteY0" fmla="*/ 463515 h 463691"/>
                  <a:gd name="connsiteX1" fmla="*/ 45097 w 198882"/>
                  <a:gd name="connsiteY1" fmla="*/ 463692 h 463691"/>
                  <a:gd name="connsiteX2" fmla="*/ 40493 w 198882"/>
                  <a:gd name="connsiteY2" fmla="*/ 463515 h 463691"/>
                  <a:gd name="connsiteX3" fmla="*/ 23674 w 198882"/>
                  <a:gd name="connsiteY3" fmla="*/ 458115 h 463691"/>
                  <a:gd name="connsiteX4" fmla="*/ 4375 w 198882"/>
                  <a:gd name="connsiteY4" fmla="*/ 437931 h 463691"/>
                  <a:gd name="connsiteX5" fmla="*/ 3136 w 198882"/>
                  <a:gd name="connsiteY5" fmla="*/ 401016 h 463691"/>
                  <a:gd name="connsiteX6" fmla="*/ 15529 w 198882"/>
                  <a:gd name="connsiteY6" fmla="*/ 382869 h 463691"/>
                  <a:gd name="connsiteX7" fmla="*/ 35093 w 198882"/>
                  <a:gd name="connsiteY7" fmla="*/ 369767 h 463691"/>
                  <a:gd name="connsiteX8" fmla="*/ 56162 w 198882"/>
                  <a:gd name="connsiteY8" fmla="*/ 357285 h 463691"/>
                  <a:gd name="connsiteX9" fmla="*/ 72008 w 198882"/>
                  <a:gd name="connsiteY9" fmla="*/ 337987 h 463691"/>
                  <a:gd name="connsiteX10" fmla="*/ 72362 w 198882"/>
                  <a:gd name="connsiteY10" fmla="*/ 284075 h 463691"/>
                  <a:gd name="connsiteX11" fmla="*/ 55100 w 198882"/>
                  <a:gd name="connsiteY11" fmla="*/ 225826 h 463691"/>
                  <a:gd name="connsiteX12" fmla="*/ 53949 w 198882"/>
                  <a:gd name="connsiteY12" fmla="*/ 194489 h 463691"/>
                  <a:gd name="connsiteX13" fmla="*/ 66962 w 198882"/>
                  <a:gd name="connsiteY13" fmla="*/ 166692 h 463691"/>
                  <a:gd name="connsiteX14" fmla="*/ 91837 w 198882"/>
                  <a:gd name="connsiteY14" fmla="*/ 150757 h 463691"/>
                  <a:gd name="connsiteX15" fmla="*/ 118572 w 198882"/>
                  <a:gd name="connsiteY15" fmla="*/ 142967 h 463691"/>
                  <a:gd name="connsiteX16" fmla="*/ 163808 w 198882"/>
                  <a:gd name="connsiteY16" fmla="*/ 122607 h 463691"/>
                  <a:gd name="connsiteX17" fmla="*/ 187621 w 198882"/>
                  <a:gd name="connsiteY17" fmla="*/ 86577 h 463691"/>
                  <a:gd name="connsiteX18" fmla="*/ 196916 w 198882"/>
                  <a:gd name="connsiteY18" fmla="*/ 23636 h 463691"/>
                  <a:gd name="connsiteX19" fmla="*/ 196916 w 198882"/>
                  <a:gd name="connsiteY19" fmla="*/ 6108 h 463691"/>
                  <a:gd name="connsiteX20" fmla="*/ 197182 w 198882"/>
                  <a:gd name="connsiteY20" fmla="*/ 0 h 463691"/>
                  <a:gd name="connsiteX21" fmla="*/ 197890 w 198882"/>
                  <a:gd name="connsiteY21" fmla="*/ 6108 h 463691"/>
                  <a:gd name="connsiteX22" fmla="*/ 198775 w 198882"/>
                  <a:gd name="connsiteY22" fmla="*/ 23636 h 463691"/>
                  <a:gd name="connsiteX23" fmla="*/ 190808 w 198882"/>
                  <a:gd name="connsiteY23" fmla="*/ 87728 h 463691"/>
                  <a:gd name="connsiteX24" fmla="*/ 166464 w 198882"/>
                  <a:gd name="connsiteY24" fmla="*/ 125528 h 463691"/>
                  <a:gd name="connsiteX25" fmla="*/ 119723 w 198882"/>
                  <a:gd name="connsiteY25" fmla="*/ 147128 h 463691"/>
                  <a:gd name="connsiteX26" fmla="*/ 70326 w 198882"/>
                  <a:gd name="connsiteY26" fmla="*/ 169790 h 463691"/>
                  <a:gd name="connsiteX27" fmla="*/ 58464 w 198882"/>
                  <a:gd name="connsiteY27" fmla="*/ 195285 h 463691"/>
                  <a:gd name="connsiteX28" fmla="*/ 59615 w 198882"/>
                  <a:gd name="connsiteY28" fmla="*/ 225118 h 463691"/>
                  <a:gd name="connsiteX29" fmla="*/ 76700 w 198882"/>
                  <a:gd name="connsiteY29" fmla="*/ 283013 h 463691"/>
                  <a:gd name="connsiteX30" fmla="*/ 75815 w 198882"/>
                  <a:gd name="connsiteY30" fmla="*/ 339846 h 463691"/>
                  <a:gd name="connsiteX31" fmla="*/ 58552 w 198882"/>
                  <a:gd name="connsiteY31" fmla="*/ 360649 h 463691"/>
                  <a:gd name="connsiteX32" fmla="*/ 36864 w 198882"/>
                  <a:gd name="connsiteY32" fmla="*/ 373220 h 463691"/>
                  <a:gd name="connsiteX33" fmla="*/ 17920 w 198882"/>
                  <a:gd name="connsiteY33" fmla="*/ 385613 h 463691"/>
                  <a:gd name="connsiteX34" fmla="*/ 6234 w 198882"/>
                  <a:gd name="connsiteY34" fmla="*/ 402256 h 463691"/>
                  <a:gd name="connsiteX35" fmla="*/ 6765 w 198882"/>
                  <a:gd name="connsiteY35" fmla="*/ 436869 h 463691"/>
                  <a:gd name="connsiteX36" fmla="*/ 24647 w 198882"/>
                  <a:gd name="connsiteY36" fmla="*/ 456610 h 463691"/>
                  <a:gd name="connsiteX37" fmla="*/ 46690 w 198882"/>
                  <a:gd name="connsiteY37" fmla="*/ 463603 h 463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198882" h="463691">
                    <a:moveTo>
                      <a:pt x="46690" y="463515"/>
                    </a:moveTo>
                    <a:cubicBezTo>
                      <a:pt x="46690" y="463515"/>
                      <a:pt x="46159" y="463692"/>
                      <a:pt x="45097" y="463692"/>
                    </a:cubicBezTo>
                    <a:cubicBezTo>
                      <a:pt x="44034" y="463692"/>
                      <a:pt x="42529" y="463692"/>
                      <a:pt x="40493" y="463515"/>
                    </a:cubicBezTo>
                    <a:cubicBezTo>
                      <a:pt x="36510" y="463072"/>
                      <a:pt x="30490" y="461833"/>
                      <a:pt x="23674" y="458115"/>
                    </a:cubicBezTo>
                    <a:cubicBezTo>
                      <a:pt x="16946" y="454397"/>
                      <a:pt x="9244" y="448023"/>
                      <a:pt x="4375" y="437931"/>
                    </a:cubicBezTo>
                    <a:cubicBezTo>
                      <a:pt x="-405" y="427928"/>
                      <a:pt x="-1910" y="414295"/>
                      <a:pt x="3136" y="401016"/>
                    </a:cubicBezTo>
                    <a:cubicBezTo>
                      <a:pt x="5526" y="394466"/>
                      <a:pt x="9775" y="388003"/>
                      <a:pt x="15529" y="382869"/>
                    </a:cubicBezTo>
                    <a:cubicBezTo>
                      <a:pt x="21195" y="377646"/>
                      <a:pt x="28011" y="373662"/>
                      <a:pt x="35093" y="369767"/>
                    </a:cubicBezTo>
                    <a:cubicBezTo>
                      <a:pt x="42175" y="365872"/>
                      <a:pt x="49434" y="362154"/>
                      <a:pt x="56162" y="357285"/>
                    </a:cubicBezTo>
                    <a:cubicBezTo>
                      <a:pt x="62801" y="352416"/>
                      <a:pt x="68556" y="345954"/>
                      <a:pt x="72008" y="337987"/>
                    </a:cubicBezTo>
                    <a:cubicBezTo>
                      <a:pt x="79179" y="322052"/>
                      <a:pt x="77054" y="302577"/>
                      <a:pt x="72362" y="284075"/>
                    </a:cubicBezTo>
                    <a:cubicBezTo>
                      <a:pt x="67582" y="265397"/>
                      <a:pt x="58818" y="246718"/>
                      <a:pt x="55100" y="225826"/>
                    </a:cubicBezTo>
                    <a:cubicBezTo>
                      <a:pt x="53152" y="215469"/>
                      <a:pt x="52444" y="204846"/>
                      <a:pt x="53949" y="194489"/>
                    </a:cubicBezTo>
                    <a:cubicBezTo>
                      <a:pt x="55631" y="184220"/>
                      <a:pt x="59792" y="174128"/>
                      <a:pt x="66962" y="166692"/>
                    </a:cubicBezTo>
                    <a:cubicBezTo>
                      <a:pt x="73956" y="159079"/>
                      <a:pt x="82897" y="154033"/>
                      <a:pt x="91837" y="150757"/>
                    </a:cubicBezTo>
                    <a:cubicBezTo>
                      <a:pt x="100867" y="147393"/>
                      <a:pt x="109897" y="145180"/>
                      <a:pt x="118572" y="142967"/>
                    </a:cubicBezTo>
                    <a:cubicBezTo>
                      <a:pt x="135923" y="138718"/>
                      <a:pt x="152300" y="133407"/>
                      <a:pt x="163808" y="122607"/>
                    </a:cubicBezTo>
                    <a:cubicBezTo>
                      <a:pt x="175493" y="112161"/>
                      <a:pt x="182841" y="98971"/>
                      <a:pt x="187621" y="86577"/>
                    </a:cubicBezTo>
                    <a:cubicBezTo>
                      <a:pt x="196828" y="61259"/>
                      <a:pt x="196474" y="38685"/>
                      <a:pt x="196916" y="23636"/>
                    </a:cubicBezTo>
                    <a:cubicBezTo>
                      <a:pt x="196916" y="16377"/>
                      <a:pt x="196916" y="10623"/>
                      <a:pt x="196916" y="6108"/>
                    </a:cubicBezTo>
                    <a:cubicBezTo>
                      <a:pt x="196916" y="2125"/>
                      <a:pt x="196916" y="0"/>
                      <a:pt x="197182" y="0"/>
                    </a:cubicBezTo>
                    <a:cubicBezTo>
                      <a:pt x="197359" y="0"/>
                      <a:pt x="197536" y="2125"/>
                      <a:pt x="197890" y="6108"/>
                    </a:cubicBezTo>
                    <a:cubicBezTo>
                      <a:pt x="198156" y="10092"/>
                      <a:pt x="198598" y="16023"/>
                      <a:pt x="198775" y="23636"/>
                    </a:cubicBezTo>
                    <a:cubicBezTo>
                      <a:pt x="198952" y="38685"/>
                      <a:pt x="199838" y="61436"/>
                      <a:pt x="190808" y="87728"/>
                    </a:cubicBezTo>
                    <a:cubicBezTo>
                      <a:pt x="186116" y="100652"/>
                      <a:pt x="178592" y="114374"/>
                      <a:pt x="166464" y="125528"/>
                    </a:cubicBezTo>
                    <a:cubicBezTo>
                      <a:pt x="154424" y="137036"/>
                      <a:pt x="137074" y="142790"/>
                      <a:pt x="119723" y="147128"/>
                    </a:cubicBezTo>
                    <a:cubicBezTo>
                      <a:pt x="102637" y="151731"/>
                      <a:pt x="83162" y="155715"/>
                      <a:pt x="70326" y="169790"/>
                    </a:cubicBezTo>
                    <a:cubicBezTo>
                      <a:pt x="63864" y="176607"/>
                      <a:pt x="60146" y="185725"/>
                      <a:pt x="58464" y="195285"/>
                    </a:cubicBezTo>
                    <a:cubicBezTo>
                      <a:pt x="57047" y="204934"/>
                      <a:pt x="57756" y="215115"/>
                      <a:pt x="59615" y="225118"/>
                    </a:cubicBezTo>
                    <a:cubicBezTo>
                      <a:pt x="63156" y="245302"/>
                      <a:pt x="71831" y="263803"/>
                      <a:pt x="76700" y="283013"/>
                    </a:cubicBezTo>
                    <a:cubicBezTo>
                      <a:pt x="81392" y="301957"/>
                      <a:pt x="83782" y="322407"/>
                      <a:pt x="75815" y="339846"/>
                    </a:cubicBezTo>
                    <a:cubicBezTo>
                      <a:pt x="72008" y="348433"/>
                      <a:pt x="65634" y="355515"/>
                      <a:pt x="58552" y="360649"/>
                    </a:cubicBezTo>
                    <a:cubicBezTo>
                      <a:pt x="51382" y="365784"/>
                      <a:pt x="43946" y="369502"/>
                      <a:pt x="36864" y="373220"/>
                    </a:cubicBezTo>
                    <a:cubicBezTo>
                      <a:pt x="29870" y="377026"/>
                      <a:pt x="23231" y="380833"/>
                      <a:pt x="17920" y="385613"/>
                    </a:cubicBezTo>
                    <a:cubicBezTo>
                      <a:pt x="12520" y="390305"/>
                      <a:pt x="8536" y="396148"/>
                      <a:pt x="6234" y="402256"/>
                    </a:cubicBezTo>
                    <a:cubicBezTo>
                      <a:pt x="1365" y="414561"/>
                      <a:pt x="2516" y="427397"/>
                      <a:pt x="6765" y="436869"/>
                    </a:cubicBezTo>
                    <a:cubicBezTo>
                      <a:pt x="11192" y="446430"/>
                      <a:pt x="18274" y="452803"/>
                      <a:pt x="24647" y="456610"/>
                    </a:cubicBezTo>
                    <a:cubicBezTo>
                      <a:pt x="37749" y="464223"/>
                      <a:pt x="46956" y="462895"/>
                      <a:pt x="46690" y="463603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29" name="Gráfico 7">
              <a:extLst>
                <a:ext uri="{FF2B5EF4-FFF2-40B4-BE49-F238E27FC236}">
                  <a16:creationId xmlns:a16="http://schemas.microsoft.com/office/drawing/2014/main" id="{0117D677-EE01-C49D-0B2A-99FB436C8DE5}"/>
                </a:ext>
              </a:extLst>
            </p:cNvPr>
            <p:cNvGrpSpPr/>
            <p:nvPr/>
          </p:nvGrpSpPr>
          <p:grpSpPr>
            <a:xfrm>
              <a:off x="5168256" y="3066762"/>
              <a:ext cx="589750" cy="345511"/>
              <a:chOff x="5168256" y="3066762"/>
              <a:chExt cx="589750" cy="345511"/>
            </a:xfrm>
          </p:grpSpPr>
          <p:grpSp>
            <p:nvGrpSpPr>
              <p:cNvPr id="30" name="Gráfico 7">
                <a:extLst>
                  <a:ext uri="{FF2B5EF4-FFF2-40B4-BE49-F238E27FC236}">
                    <a16:creationId xmlns:a16="http://schemas.microsoft.com/office/drawing/2014/main" id="{DED2545B-6751-3CAA-315B-70EFE10C802A}"/>
                  </a:ext>
                </a:extLst>
              </p:cNvPr>
              <p:cNvGrpSpPr/>
              <p:nvPr/>
            </p:nvGrpSpPr>
            <p:grpSpPr>
              <a:xfrm>
                <a:off x="5350086" y="3066762"/>
                <a:ext cx="407921" cy="334483"/>
                <a:chOff x="5350086" y="3066762"/>
                <a:chExt cx="407921" cy="334483"/>
              </a:xfrm>
            </p:grpSpPr>
            <p:grpSp>
              <p:nvGrpSpPr>
                <p:cNvPr id="31" name="Gráfico 7">
                  <a:extLst>
                    <a:ext uri="{FF2B5EF4-FFF2-40B4-BE49-F238E27FC236}">
                      <a16:creationId xmlns:a16="http://schemas.microsoft.com/office/drawing/2014/main" id="{FB95CEE1-5458-FFB2-676E-C7508CCE218A}"/>
                    </a:ext>
                  </a:extLst>
                </p:cNvPr>
                <p:cNvGrpSpPr/>
                <p:nvPr/>
              </p:nvGrpSpPr>
              <p:grpSpPr>
                <a:xfrm>
                  <a:off x="5350086" y="3066762"/>
                  <a:ext cx="407921" cy="334483"/>
                  <a:chOff x="5350086" y="3066762"/>
                  <a:chExt cx="407921" cy="334483"/>
                </a:xfrm>
              </p:grpSpPr>
              <p:sp>
                <p:nvSpPr>
                  <p:cNvPr id="32" name="Forma libre: forma 31">
                    <a:extLst>
                      <a:ext uri="{FF2B5EF4-FFF2-40B4-BE49-F238E27FC236}">
                        <a16:creationId xmlns:a16="http://schemas.microsoft.com/office/drawing/2014/main" id="{C5E53CAA-F666-EDDF-5B6D-F904DFB1D051}"/>
                      </a:ext>
                    </a:extLst>
                  </p:cNvPr>
                  <p:cNvSpPr/>
                  <p:nvPr/>
                </p:nvSpPr>
                <p:spPr>
                  <a:xfrm>
                    <a:off x="5350086" y="3066939"/>
                    <a:ext cx="407921" cy="333403"/>
                  </a:xfrm>
                  <a:custGeom>
                    <a:avLst/>
                    <a:gdLst>
                      <a:gd name="connsiteX0" fmla="*/ 70289 w 407921"/>
                      <a:gd name="connsiteY0" fmla="*/ 276993 h 333403"/>
                      <a:gd name="connsiteX1" fmla="*/ 239105 w 407921"/>
                      <a:gd name="connsiteY1" fmla="*/ 198826 h 333403"/>
                      <a:gd name="connsiteX2" fmla="*/ 407921 w 407921"/>
                      <a:gd name="connsiteY2" fmla="*/ 332764 h 333403"/>
                      <a:gd name="connsiteX3" fmla="*/ 268052 w 407921"/>
                      <a:gd name="connsiteY3" fmla="*/ 0 h 333403"/>
                      <a:gd name="connsiteX4" fmla="*/ 0 w 407921"/>
                      <a:gd name="connsiteY4" fmla="*/ 111098 h 333403"/>
                      <a:gd name="connsiteX5" fmla="*/ 70289 w 407921"/>
                      <a:gd name="connsiteY5" fmla="*/ 277082 h 33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07921" h="333403">
                        <a:moveTo>
                          <a:pt x="70289" y="276993"/>
                        </a:moveTo>
                        <a:lnTo>
                          <a:pt x="239105" y="198826"/>
                        </a:lnTo>
                        <a:cubicBezTo>
                          <a:pt x="239105" y="198826"/>
                          <a:pt x="375256" y="344183"/>
                          <a:pt x="407921" y="332764"/>
                        </a:cubicBezTo>
                        <a:lnTo>
                          <a:pt x="268052" y="0"/>
                        </a:lnTo>
                        <a:lnTo>
                          <a:pt x="0" y="111098"/>
                        </a:lnTo>
                        <a:lnTo>
                          <a:pt x="70289" y="277082"/>
                        </a:lnTo>
                        <a:close/>
                      </a:path>
                    </a:pathLst>
                  </a:custGeom>
                  <a:solidFill>
                    <a:srgbClr val="455A64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3" name="Forma libre: forma 32">
                    <a:extLst>
                      <a:ext uri="{FF2B5EF4-FFF2-40B4-BE49-F238E27FC236}">
                        <a16:creationId xmlns:a16="http://schemas.microsoft.com/office/drawing/2014/main" id="{A944E0D2-FFFA-AC77-EA52-17C73FBA7D0E}"/>
                      </a:ext>
                    </a:extLst>
                  </p:cNvPr>
                  <p:cNvSpPr/>
                  <p:nvPr/>
                </p:nvSpPr>
                <p:spPr>
                  <a:xfrm>
                    <a:off x="5350086" y="3066939"/>
                    <a:ext cx="407921" cy="333403"/>
                  </a:xfrm>
                  <a:custGeom>
                    <a:avLst/>
                    <a:gdLst>
                      <a:gd name="connsiteX0" fmla="*/ 70289 w 407921"/>
                      <a:gd name="connsiteY0" fmla="*/ 276993 h 333403"/>
                      <a:gd name="connsiteX1" fmla="*/ 239105 w 407921"/>
                      <a:gd name="connsiteY1" fmla="*/ 198826 h 333403"/>
                      <a:gd name="connsiteX2" fmla="*/ 407921 w 407921"/>
                      <a:gd name="connsiteY2" fmla="*/ 332764 h 333403"/>
                      <a:gd name="connsiteX3" fmla="*/ 268052 w 407921"/>
                      <a:gd name="connsiteY3" fmla="*/ 0 h 333403"/>
                      <a:gd name="connsiteX4" fmla="*/ 0 w 407921"/>
                      <a:gd name="connsiteY4" fmla="*/ 111098 h 333403"/>
                      <a:gd name="connsiteX5" fmla="*/ 70289 w 407921"/>
                      <a:gd name="connsiteY5" fmla="*/ 277082 h 33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07921" h="333403">
                        <a:moveTo>
                          <a:pt x="70289" y="276993"/>
                        </a:moveTo>
                        <a:lnTo>
                          <a:pt x="239105" y="198826"/>
                        </a:lnTo>
                        <a:cubicBezTo>
                          <a:pt x="239105" y="198826"/>
                          <a:pt x="375256" y="344183"/>
                          <a:pt x="407921" y="332764"/>
                        </a:cubicBezTo>
                        <a:lnTo>
                          <a:pt x="268052" y="0"/>
                        </a:lnTo>
                        <a:lnTo>
                          <a:pt x="0" y="111098"/>
                        </a:lnTo>
                        <a:lnTo>
                          <a:pt x="70289" y="27708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4" name="Forma libre: forma 33">
                    <a:extLst>
                      <a:ext uri="{FF2B5EF4-FFF2-40B4-BE49-F238E27FC236}">
                        <a16:creationId xmlns:a16="http://schemas.microsoft.com/office/drawing/2014/main" id="{8F691878-1EB2-2CB1-54F6-92E6453131A9}"/>
                      </a:ext>
                    </a:extLst>
                  </p:cNvPr>
                  <p:cNvSpPr/>
                  <p:nvPr/>
                </p:nvSpPr>
                <p:spPr>
                  <a:xfrm>
                    <a:off x="5531441" y="3152718"/>
                    <a:ext cx="27682" cy="28348"/>
                  </a:xfrm>
                  <a:custGeom>
                    <a:avLst/>
                    <a:gdLst>
                      <a:gd name="connsiteX0" fmla="*/ 120 w 27682"/>
                      <a:gd name="connsiteY0" fmla="*/ 16112 h 28348"/>
                      <a:gd name="connsiteX1" fmla="*/ 11717 w 27682"/>
                      <a:gd name="connsiteY1" fmla="*/ 178 h 28348"/>
                      <a:gd name="connsiteX2" fmla="*/ 27563 w 27682"/>
                      <a:gd name="connsiteY2" fmla="*/ 11509 h 28348"/>
                      <a:gd name="connsiteX3" fmla="*/ 15258 w 27682"/>
                      <a:gd name="connsiteY3" fmla="*/ 28328 h 28348"/>
                      <a:gd name="connsiteX4" fmla="*/ 32 w 27682"/>
                      <a:gd name="connsiteY4" fmla="*/ 14696 h 28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82" h="28348">
                        <a:moveTo>
                          <a:pt x="120" y="16112"/>
                        </a:moveTo>
                        <a:cubicBezTo>
                          <a:pt x="-854" y="8942"/>
                          <a:pt x="4547" y="1417"/>
                          <a:pt x="11717" y="178"/>
                        </a:cubicBezTo>
                        <a:cubicBezTo>
                          <a:pt x="18887" y="-1062"/>
                          <a:pt x="26500" y="4338"/>
                          <a:pt x="27563" y="11509"/>
                        </a:cubicBezTo>
                        <a:cubicBezTo>
                          <a:pt x="28625" y="18679"/>
                          <a:pt x="22428" y="27886"/>
                          <a:pt x="15258" y="28328"/>
                        </a:cubicBezTo>
                        <a:cubicBezTo>
                          <a:pt x="7999" y="28771"/>
                          <a:pt x="-588" y="21955"/>
                          <a:pt x="32" y="14696"/>
                        </a:cubicBezTo>
                      </a:path>
                    </a:pathLst>
                  </a:custGeom>
                  <a:solidFill>
                    <a:srgbClr val="E0E0E0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5" name="Forma libre: forma 34">
                    <a:extLst>
                      <a:ext uri="{FF2B5EF4-FFF2-40B4-BE49-F238E27FC236}">
                        <a16:creationId xmlns:a16="http://schemas.microsoft.com/office/drawing/2014/main" id="{D65E6672-FFB7-E7E4-A8A9-A4EE459A6A0A}"/>
                      </a:ext>
                    </a:extLst>
                  </p:cNvPr>
                  <p:cNvSpPr/>
                  <p:nvPr/>
                </p:nvSpPr>
                <p:spPr>
                  <a:xfrm>
                    <a:off x="5591581" y="3066762"/>
                    <a:ext cx="166426" cy="334483"/>
                  </a:xfrm>
                  <a:custGeom>
                    <a:avLst/>
                    <a:gdLst>
                      <a:gd name="connsiteX0" fmla="*/ 26557 w 166426"/>
                      <a:gd name="connsiteY0" fmla="*/ 89 h 334483"/>
                      <a:gd name="connsiteX1" fmla="*/ 0 w 166426"/>
                      <a:gd name="connsiteY1" fmla="*/ 12305 h 334483"/>
                      <a:gd name="connsiteX2" fmla="*/ 144029 w 166426"/>
                      <a:gd name="connsiteY2" fmla="*/ 326744 h 334483"/>
                      <a:gd name="connsiteX3" fmla="*/ 166426 w 166426"/>
                      <a:gd name="connsiteY3" fmla="*/ 332764 h 334483"/>
                      <a:gd name="connsiteX4" fmla="*/ 26557 w 166426"/>
                      <a:gd name="connsiteY4" fmla="*/ 0 h 33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6426" h="334483">
                        <a:moveTo>
                          <a:pt x="26557" y="89"/>
                        </a:moveTo>
                        <a:lnTo>
                          <a:pt x="0" y="12305"/>
                        </a:lnTo>
                        <a:lnTo>
                          <a:pt x="144029" y="326744"/>
                        </a:lnTo>
                        <a:cubicBezTo>
                          <a:pt x="144029" y="326744"/>
                          <a:pt x="156688" y="338872"/>
                          <a:pt x="166426" y="332764"/>
                        </a:cubicBezTo>
                        <a:lnTo>
                          <a:pt x="26557" y="0"/>
                        </a:lnTo>
                        <a:close/>
                      </a:path>
                    </a:pathLst>
                  </a:custGeom>
                  <a:solidFill>
                    <a:srgbClr val="E0E0E0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6" name="Forma libre: forma 35">
                    <a:extLst>
                      <a:ext uri="{FF2B5EF4-FFF2-40B4-BE49-F238E27FC236}">
                        <a16:creationId xmlns:a16="http://schemas.microsoft.com/office/drawing/2014/main" id="{BA8F5ACD-764E-CA31-A0B1-5045EDBDCBBD}"/>
                      </a:ext>
                    </a:extLst>
                  </p:cNvPr>
                  <p:cNvSpPr/>
                  <p:nvPr/>
                </p:nvSpPr>
                <p:spPr>
                  <a:xfrm>
                    <a:off x="5584138" y="3233725"/>
                    <a:ext cx="12320" cy="38131"/>
                  </a:xfrm>
                  <a:custGeom>
                    <a:avLst/>
                    <a:gdLst>
                      <a:gd name="connsiteX0" fmla="*/ 5673 w 12320"/>
                      <a:gd name="connsiteY0" fmla="*/ 38059 h 38131"/>
                      <a:gd name="connsiteX1" fmla="*/ 6469 w 12320"/>
                      <a:gd name="connsiteY1" fmla="*/ 18673 h 38131"/>
                      <a:gd name="connsiteX2" fmla="*/ 12135 w 12320"/>
                      <a:gd name="connsiteY2" fmla="*/ 171 h 38131"/>
                      <a:gd name="connsiteX3" fmla="*/ 450 w 12320"/>
                      <a:gd name="connsiteY3" fmla="*/ 17699 h 38131"/>
                      <a:gd name="connsiteX4" fmla="*/ 5673 w 12320"/>
                      <a:gd name="connsiteY4" fmla="*/ 38059 h 38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20" h="38131">
                        <a:moveTo>
                          <a:pt x="5673" y="38059"/>
                        </a:moveTo>
                        <a:cubicBezTo>
                          <a:pt x="7266" y="37351"/>
                          <a:pt x="4610" y="28853"/>
                          <a:pt x="6469" y="18673"/>
                        </a:cubicBezTo>
                        <a:cubicBezTo>
                          <a:pt x="8063" y="8404"/>
                          <a:pt x="13374" y="1322"/>
                          <a:pt x="12135" y="171"/>
                        </a:cubicBezTo>
                        <a:cubicBezTo>
                          <a:pt x="11161" y="-1157"/>
                          <a:pt x="2486" y="5305"/>
                          <a:pt x="450" y="17699"/>
                        </a:cubicBezTo>
                        <a:cubicBezTo>
                          <a:pt x="-1675" y="30092"/>
                          <a:pt x="4345" y="39033"/>
                          <a:pt x="5673" y="38059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7" name="Forma libre: forma 36">
                    <a:extLst>
                      <a:ext uri="{FF2B5EF4-FFF2-40B4-BE49-F238E27FC236}">
                        <a16:creationId xmlns:a16="http://schemas.microsoft.com/office/drawing/2014/main" id="{96EA3520-0BCB-1DE8-DF27-F066C171BEF5}"/>
                      </a:ext>
                    </a:extLst>
                  </p:cNvPr>
                  <p:cNvSpPr/>
                  <p:nvPr/>
                </p:nvSpPr>
                <p:spPr>
                  <a:xfrm>
                    <a:off x="5616377" y="3268716"/>
                    <a:ext cx="18999" cy="31955"/>
                  </a:xfrm>
                  <a:custGeom>
                    <a:avLst/>
                    <a:gdLst>
                      <a:gd name="connsiteX0" fmla="*/ 2470 w 18999"/>
                      <a:gd name="connsiteY0" fmla="*/ 31928 h 31955"/>
                      <a:gd name="connsiteX1" fmla="*/ 8578 w 18999"/>
                      <a:gd name="connsiteY1" fmla="*/ 15019 h 31955"/>
                      <a:gd name="connsiteX2" fmla="*/ 18935 w 18999"/>
                      <a:gd name="connsiteY2" fmla="*/ 413 h 31955"/>
                      <a:gd name="connsiteX3" fmla="*/ 3089 w 18999"/>
                      <a:gd name="connsiteY3" fmla="*/ 12186 h 31955"/>
                      <a:gd name="connsiteX4" fmla="*/ 2470 w 18999"/>
                      <a:gd name="connsiteY4" fmla="*/ 31928 h 319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99" h="31955">
                        <a:moveTo>
                          <a:pt x="2470" y="31928"/>
                        </a:moveTo>
                        <a:cubicBezTo>
                          <a:pt x="4240" y="31662"/>
                          <a:pt x="3975" y="23429"/>
                          <a:pt x="8578" y="15019"/>
                        </a:cubicBezTo>
                        <a:cubicBezTo>
                          <a:pt x="12916" y="6521"/>
                          <a:pt x="19732" y="1918"/>
                          <a:pt x="18935" y="413"/>
                        </a:cubicBezTo>
                        <a:cubicBezTo>
                          <a:pt x="18581" y="-1181"/>
                          <a:pt x="8578" y="1652"/>
                          <a:pt x="3089" y="12186"/>
                        </a:cubicBezTo>
                        <a:cubicBezTo>
                          <a:pt x="-2488" y="22721"/>
                          <a:pt x="876" y="32547"/>
                          <a:pt x="2470" y="31928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8" name="Forma libre: forma 37">
                    <a:extLst>
                      <a:ext uri="{FF2B5EF4-FFF2-40B4-BE49-F238E27FC236}">
                        <a16:creationId xmlns:a16="http://schemas.microsoft.com/office/drawing/2014/main" id="{06160D00-15AA-38EB-71D9-39CC92522CD4}"/>
                      </a:ext>
                    </a:extLst>
                  </p:cNvPr>
                  <p:cNvSpPr/>
                  <p:nvPr/>
                </p:nvSpPr>
                <p:spPr>
                  <a:xfrm>
                    <a:off x="5645808" y="3302327"/>
                    <a:ext cx="23173" cy="25152"/>
                  </a:xfrm>
                  <a:custGeom>
                    <a:avLst/>
                    <a:gdLst>
                      <a:gd name="connsiteX0" fmla="*/ 23143 w 23173"/>
                      <a:gd name="connsiteY0" fmla="*/ 619 h 25152"/>
                      <a:gd name="connsiteX1" fmla="*/ 6678 w 23173"/>
                      <a:gd name="connsiteY1" fmla="*/ 8055 h 25152"/>
                      <a:gd name="connsiteX2" fmla="*/ 835 w 23173"/>
                      <a:gd name="connsiteY2" fmla="*/ 25140 h 25152"/>
                      <a:gd name="connsiteX3" fmla="*/ 11192 w 23173"/>
                      <a:gd name="connsiteY3" fmla="*/ 12127 h 25152"/>
                      <a:gd name="connsiteX4" fmla="*/ 23143 w 23173"/>
                      <a:gd name="connsiteY4" fmla="*/ 530 h 251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73" h="25152">
                        <a:moveTo>
                          <a:pt x="23143" y="619"/>
                        </a:moveTo>
                        <a:cubicBezTo>
                          <a:pt x="22878" y="-975"/>
                          <a:pt x="13760" y="176"/>
                          <a:pt x="6678" y="8055"/>
                        </a:cubicBezTo>
                        <a:cubicBezTo>
                          <a:pt x="-493" y="15933"/>
                          <a:pt x="-847" y="25051"/>
                          <a:pt x="835" y="25140"/>
                        </a:cubicBezTo>
                        <a:cubicBezTo>
                          <a:pt x="2517" y="25494"/>
                          <a:pt x="5261" y="18589"/>
                          <a:pt x="11192" y="12127"/>
                        </a:cubicBezTo>
                        <a:cubicBezTo>
                          <a:pt x="17035" y="5576"/>
                          <a:pt x="23674" y="2212"/>
                          <a:pt x="23143" y="530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39" name="Forma libre: forma 38">
                    <a:extLst>
                      <a:ext uri="{FF2B5EF4-FFF2-40B4-BE49-F238E27FC236}">
                        <a16:creationId xmlns:a16="http://schemas.microsoft.com/office/drawing/2014/main" id="{7C81476D-1092-89BF-590F-328FEEE3FF57}"/>
                      </a:ext>
                    </a:extLst>
                  </p:cNvPr>
                  <p:cNvSpPr/>
                  <p:nvPr/>
                </p:nvSpPr>
                <p:spPr>
                  <a:xfrm>
                    <a:off x="5534126" y="3249993"/>
                    <a:ext cx="15388" cy="35531"/>
                  </a:xfrm>
                  <a:custGeom>
                    <a:avLst/>
                    <a:gdLst>
                      <a:gd name="connsiteX0" fmla="*/ 15228 w 15388"/>
                      <a:gd name="connsiteY0" fmla="*/ 35336 h 35531"/>
                      <a:gd name="connsiteX1" fmla="*/ 7792 w 15388"/>
                      <a:gd name="connsiteY1" fmla="*/ 18074 h 35531"/>
                      <a:gd name="connsiteX2" fmla="*/ 2658 w 15388"/>
                      <a:gd name="connsiteY2" fmla="*/ 15 h 35531"/>
                      <a:gd name="connsiteX3" fmla="*/ 1950 w 15388"/>
                      <a:gd name="connsiteY3" fmla="*/ 20110 h 35531"/>
                      <a:gd name="connsiteX4" fmla="*/ 15140 w 15388"/>
                      <a:gd name="connsiteY4" fmla="*/ 35336 h 35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388" h="35531">
                        <a:moveTo>
                          <a:pt x="15228" y="35336"/>
                        </a:moveTo>
                        <a:cubicBezTo>
                          <a:pt x="16379" y="34008"/>
                          <a:pt x="11068" y="27546"/>
                          <a:pt x="7792" y="18074"/>
                        </a:cubicBezTo>
                        <a:cubicBezTo>
                          <a:pt x="4340" y="8690"/>
                          <a:pt x="4428" y="280"/>
                          <a:pt x="2658" y="15"/>
                        </a:cubicBezTo>
                        <a:cubicBezTo>
                          <a:pt x="1064" y="-428"/>
                          <a:pt x="-2034" y="9044"/>
                          <a:pt x="1950" y="20110"/>
                        </a:cubicBezTo>
                        <a:cubicBezTo>
                          <a:pt x="5844" y="31175"/>
                          <a:pt x="14166" y="36664"/>
                          <a:pt x="15140" y="35336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40" name="Forma libre: forma 39">
                  <a:extLst>
                    <a:ext uri="{FF2B5EF4-FFF2-40B4-BE49-F238E27FC236}">
                      <a16:creationId xmlns:a16="http://schemas.microsoft.com/office/drawing/2014/main" id="{D2A3115D-E0BE-1AAB-23DE-409DC0D5CB01}"/>
                    </a:ext>
                  </a:extLst>
                </p:cNvPr>
                <p:cNvSpPr/>
                <p:nvPr/>
              </p:nvSpPr>
              <p:spPr>
                <a:xfrm>
                  <a:off x="5469761" y="3257443"/>
                  <a:ext cx="46226" cy="43112"/>
                </a:xfrm>
                <a:custGeom>
                  <a:avLst/>
                  <a:gdLst>
                    <a:gd name="connsiteX0" fmla="*/ 45246 w 46226"/>
                    <a:gd name="connsiteY0" fmla="*/ 43112 h 43112"/>
                    <a:gd name="connsiteX1" fmla="*/ 38163 w 46226"/>
                    <a:gd name="connsiteY1" fmla="*/ 26470 h 43112"/>
                    <a:gd name="connsiteX2" fmla="*/ 25505 w 46226"/>
                    <a:gd name="connsiteY2" fmla="*/ 11244 h 43112"/>
                    <a:gd name="connsiteX3" fmla="*/ 16387 w 46226"/>
                    <a:gd name="connsiteY3" fmla="*/ 3808 h 43112"/>
                    <a:gd name="connsiteX4" fmla="*/ 10367 w 46226"/>
                    <a:gd name="connsiteY4" fmla="*/ 444 h 43112"/>
                    <a:gd name="connsiteX5" fmla="*/ 1426 w 46226"/>
                    <a:gd name="connsiteY5" fmla="*/ 3365 h 43112"/>
                    <a:gd name="connsiteX6" fmla="*/ 718 w 46226"/>
                    <a:gd name="connsiteY6" fmla="*/ 12040 h 43112"/>
                    <a:gd name="connsiteX7" fmla="*/ 4170 w 46226"/>
                    <a:gd name="connsiteY7" fmla="*/ 17883 h 43112"/>
                    <a:gd name="connsiteX8" fmla="*/ 12049 w 46226"/>
                    <a:gd name="connsiteY8" fmla="*/ 26735 h 43112"/>
                    <a:gd name="connsiteX9" fmla="*/ 28603 w 46226"/>
                    <a:gd name="connsiteY9" fmla="*/ 37890 h 43112"/>
                    <a:gd name="connsiteX10" fmla="*/ 46219 w 46226"/>
                    <a:gd name="connsiteY10" fmla="*/ 41962 h 43112"/>
                    <a:gd name="connsiteX11" fmla="*/ 30550 w 46226"/>
                    <a:gd name="connsiteY11" fmla="*/ 33994 h 43112"/>
                    <a:gd name="connsiteX12" fmla="*/ 15944 w 46226"/>
                    <a:gd name="connsiteY12" fmla="*/ 22663 h 43112"/>
                    <a:gd name="connsiteX13" fmla="*/ 8950 w 46226"/>
                    <a:gd name="connsiteY13" fmla="*/ 14342 h 43112"/>
                    <a:gd name="connsiteX14" fmla="*/ 6472 w 46226"/>
                    <a:gd name="connsiteY14" fmla="*/ 6640 h 43112"/>
                    <a:gd name="connsiteX15" fmla="*/ 8508 w 46226"/>
                    <a:gd name="connsiteY15" fmla="*/ 6198 h 43112"/>
                    <a:gd name="connsiteX16" fmla="*/ 12934 w 46226"/>
                    <a:gd name="connsiteY16" fmla="*/ 8677 h 43112"/>
                    <a:gd name="connsiteX17" fmla="*/ 21698 w 46226"/>
                    <a:gd name="connsiteY17" fmla="*/ 15404 h 43112"/>
                    <a:gd name="connsiteX18" fmla="*/ 34623 w 46226"/>
                    <a:gd name="connsiteY18" fmla="*/ 28948 h 43112"/>
                    <a:gd name="connsiteX19" fmla="*/ 45246 w 46226"/>
                    <a:gd name="connsiteY19" fmla="*/ 43024 h 431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46226" h="43112">
                      <a:moveTo>
                        <a:pt x="45246" y="43112"/>
                      </a:moveTo>
                      <a:cubicBezTo>
                        <a:pt x="45954" y="42847"/>
                        <a:pt x="44272" y="36031"/>
                        <a:pt x="38163" y="26470"/>
                      </a:cubicBezTo>
                      <a:cubicBezTo>
                        <a:pt x="35154" y="21778"/>
                        <a:pt x="30905" y="16378"/>
                        <a:pt x="25505" y="11244"/>
                      </a:cubicBezTo>
                      <a:cubicBezTo>
                        <a:pt x="22760" y="8677"/>
                        <a:pt x="19750" y="6198"/>
                        <a:pt x="16387" y="3808"/>
                      </a:cubicBezTo>
                      <a:cubicBezTo>
                        <a:pt x="14793" y="2657"/>
                        <a:pt x="13023" y="1329"/>
                        <a:pt x="10367" y="444"/>
                      </a:cubicBezTo>
                      <a:cubicBezTo>
                        <a:pt x="7888" y="-619"/>
                        <a:pt x="3196" y="178"/>
                        <a:pt x="1426" y="3365"/>
                      </a:cubicBezTo>
                      <a:cubicBezTo>
                        <a:pt x="-433" y="6109"/>
                        <a:pt x="-256" y="9650"/>
                        <a:pt x="718" y="12040"/>
                      </a:cubicBezTo>
                      <a:cubicBezTo>
                        <a:pt x="1691" y="14519"/>
                        <a:pt x="3019" y="16290"/>
                        <a:pt x="4170" y="17883"/>
                      </a:cubicBezTo>
                      <a:cubicBezTo>
                        <a:pt x="6649" y="21247"/>
                        <a:pt x="9305" y="24168"/>
                        <a:pt x="12049" y="26735"/>
                      </a:cubicBezTo>
                      <a:cubicBezTo>
                        <a:pt x="17626" y="31870"/>
                        <a:pt x="23468" y="35499"/>
                        <a:pt x="28603" y="37890"/>
                      </a:cubicBezTo>
                      <a:cubicBezTo>
                        <a:pt x="38960" y="42581"/>
                        <a:pt x="46131" y="42670"/>
                        <a:pt x="46219" y="41962"/>
                      </a:cubicBezTo>
                      <a:cubicBezTo>
                        <a:pt x="46485" y="40988"/>
                        <a:pt x="39757" y="39395"/>
                        <a:pt x="30550" y="33994"/>
                      </a:cubicBezTo>
                      <a:cubicBezTo>
                        <a:pt x="25947" y="31339"/>
                        <a:pt x="20813" y="27621"/>
                        <a:pt x="15944" y="22663"/>
                      </a:cubicBezTo>
                      <a:cubicBezTo>
                        <a:pt x="13554" y="20185"/>
                        <a:pt x="11164" y="17440"/>
                        <a:pt x="8950" y="14342"/>
                      </a:cubicBezTo>
                      <a:cubicBezTo>
                        <a:pt x="6560" y="11244"/>
                        <a:pt x="5232" y="8234"/>
                        <a:pt x="6472" y="6640"/>
                      </a:cubicBezTo>
                      <a:cubicBezTo>
                        <a:pt x="6914" y="6021"/>
                        <a:pt x="7180" y="5932"/>
                        <a:pt x="8508" y="6198"/>
                      </a:cubicBezTo>
                      <a:cubicBezTo>
                        <a:pt x="9747" y="6552"/>
                        <a:pt x="11341" y="7614"/>
                        <a:pt x="12934" y="8677"/>
                      </a:cubicBezTo>
                      <a:cubicBezTo>
                        <a:pt x="16121" y="10801"/>
                        <a:pt x="19042" y="13103"/>
                        <a:pt x="21698" y="15404"/>
                      </a:cubicBezTo>
                      <a:cubicBezTo>
                        <a:pt x="27010" y="20008"/>
                        <a:pt x="31347" y="24699"/>
                        <a:pt x="34623" y="28948"/>
                      </a:cubicBezTo>
                      <a:cubicBezTo>
                        <a:pt x="41262" y="37358"/>
                        <a:pt x="44360" y="43467"/>
                        <a:pt x="45246" y="43024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41" name="Forma libre: forma 40">
                  <a:extLst>
                    <a:ext uri="{FF2B5EF4-FFF2-40B4-BE49-F238E27FC236}">
                      <a16:creationId xmlns:a16="http://schemas.microsoft.com/office/drawing/2014/main" id="{ACDC6604-0EF0-0C35-1E7C-932A510656BD}"/>
                    </a:ext>
                  </a:extLst>
                </p:cNvPr>
                <p:cNvSpPr/>
                <p:nvPr/>
              </p:nvSpPr>
              <p:spPr>
                <a:xfrm>
                  <a:off x="5468348" y="3296896"/>
                  <a:ext cx="48164" cy="40605"/>
                </a:xfrm>
                <a:custGeom>
                  <a:avLst/>
                  <a:gdLst>
                    <a:gd name="connsiteX0" fmla="*/ 48075 w 48164"/>
                    <a:gd name="connsiteY0" fmla="*/ 561 h 40605"/>
                    <a:gd name="connsiteX1" fmla="*/ 30105 w 48164"/>
                    <a:gd name="connsiteY1" fmla="*/ 2951 h 40605"/>
                    <a:gd name="connsiteX2" fmla="*/ 12843 w 48164"/>
                    <a:gd name="connsiteY2" fmla="*/ 12866 h 40605"/>
                    <a:gd name="connsiteX3" fmla="*/ 4521 w 48164"/>
                    <a:gd name="connsiteY3" fmla="*/ 21364 h 40605"/>
                    <a:gd name="connsiteX4" fmla="*/ 538 w 48164"/>
                    <a:gd name="connsiteY4" fmla="*/ 35528 h 40605"/>
                    <a:gd name="connsiteX5" fmla="*/ 8151 w 48164"/>
                    <a:gd name="connsiteY5" fmla="*/ 40574 h 40605"/>
                    <a:gd name="connsiteX6" fmla="*/ 14967 w 48164"/>
                    <a:gd name="connsiteY6" fmla="*/ 39689 h 40605"/>
                    <a:gd name="connsiteX7" fmla="*/ 26210 w 48164"/>
                    <a:gd name="connsiteY7" fmla="*/ 34997 h 40605"/>
                    <a:gd name="connsiteX8" fmla="*/ 40462 w 48164"/>
                    <a:gd name="connsiteY8" fmla="*/ 20656 h 40605"/>
                    <a:gd name="connsiteX9" fmla="*/ 44800 w 48164"/>
                    <a:gd name="connsiteY9" fmla="*/ 3040 h 40605"/>
                    <a:gd name="connsiteX10" fmla="*/ 36833 w 48164"/>
                    <a:gd name="connsiteY10" fmla="*/ 18266 h 40605"/>
                    <a:gd name="connsiteX11" fmla="*/ 23377 w 48164"/>
                    <a:gd name="connsiteY11" fmla="*/ 30128 h 40605"/>
                    <a:gd name="connsiteX12" fmla="*/ 13639 w 48164"/>
                    <a:gd name="connsiteY12" fmla="*/ 33846 h 40605"/>
                    <a:gd name="connsiteX13" fmla="*/ 6292 w 48164"/>
                    <a:gd name="connsiteY13" fmla="*/ 33227 h 40605"/>
                    <a:gd name="connsiteX14" fmla="*/ 9302 w 48164"/>
                    <a:gd name="connsiteY14" fmla="*/ 25082 h 40605"/>
                    <a:gd name="connsiteX15" fmla="*/ 16560 w 48164"/>
                    <a:gd name="connsiteY15" fmla="*/ 17115 h 40605"/>
                    <a:gd name="connsiteX16" fmla="*/ 31875 w 48164"/>
                    <a:gd name="connsiteY16" fmla="*/ 6935 h 40605"/>
                    <a:gd name="connsiteX17" fmla="*/ 48164 w 48164"/>
                    <a:gd name="connsiteY17" fmla="*/ 561 h 40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48164" h="40605">
                      <a:moveTo>
                        <a:pt x="48075" y="561"/>
                      </a:moveTo>
                      <a:cubicBezTo>
                        <a:pt x="48075" y="-147"/>
                        <a:pt x="40905" y="-856"/>
                        <a:pt x="30105" y="2951"/>
                      </a:cubicBezTo>
                      <a:cubicBezTo>
                        <a:pt x="24793" y="4899"/>
                        <a:pt x="18685" y="8086"/>
                        <a:pt x="12843" y="12866"/>
                      </a:cubicBezTo>
                      <a:cubicBezTo>
                        <a:pt x="9921" y="15256"/>
                        <a:pt x="7089" y="18089"/>
                        <a:pt x="4521" y="21364"/>
                      </a:cubicBezTo>
                      <a:cubicBezTo>
                        <a:pt x="2043" y="24728"/>
                        <a:pt x="-1321" y="28889"/>
                        <a:pt x="538" y="35528"/>
                      </a:cubicBezTo>
                      <a:cubicBezTo>
                        <a:pt x="1777" y="38892"/>
                        <a:pt x="5495" y="40486"/>
                        <a:pt x="8151" y="40574"/>
                      </a:cubicBezTo>
                      <a:cubicBezTo>
                        <a:pt x="10895" y="40751"/>
                        <a:pt x="12843" y="40131"/>
                        <a:pt x="14967" y="39689"/>
                      </a:cubicBezTo>
                      <a:cubicBezTo>
                        <a:pt x="19128" y="38627"/>
                        <a:pt x="22934" y="37033"/>
                        <a:pt x="26210" y="34997"/>
                      </a:cubicBezTo>
                      <a:cubicBezTo>
                        <a:pt x="32849" y="31013"/>
                        <a:pt x="37541" y="25614"/>
                        <a:pt x="40462" y="20656"/>
                      </a:cubicBezTo>
                      <a:cubicBezTo>
                        <a:pt x="46393" y="10564"/>
                        <a:pt x="45420" y="2951"/>
                        <a:pt x="44800" y="3040"/>
                      </a:cubicBezTo>
                      <a:cubicBezTo>
                        <a:pt x="43738" y="2863"/>
                        <a:pt x="43029" y="9856"/>
                        <a:pt x="36833" y="18266"/>
                      </a:cubicBezTo>
                      <a:cubicBezTo>
                        <a:pt x="33823" y="22427"/>
                        <a:pt x="29308" y="26853"/>
                        <a:pt x="23377" y="30128"/>
                      </a:cubicBezTo>
                      <a:cubicBezTo>
                        <a:pt x="20456" y="31722"/>
                        <a:pt x="17180" y="33050"/>
                        <a:pt x="13639" y="33846"/>
                      </a:cubicBezTo>
                      <a:cubicBezTo>
                        <a:pt x="9921" y="34820"/>
                        <a:pt x="6469" y="34643"/>
                        <a:pt x="6292" y="33227"/>
                      </a:cubicBezTo>
                      <a:cubicBezTo>
                        <a:pt x="5583" y="31545"/>
                        <a:pt x="7089" y="27649"/>
                        <a:pt x="9302" y="25082"/>
                      </a:cubicBezTo>
                      <a:cubicBezTo>
                        <a:pt x="11603" y="22161"/>
                        <a:pt x="14082" y="19505"/>
                        <a:pt x="16560" y="17115"/>
                      </a:cubicBezTo>
                      <a:cubicBezTo>
                        <a:pt x="21695" y="12512"/>
                        <a:pt x="27095" y="9148"/>
                        <a:pt x="31875" y="6935"/>
                      </a:cubicBezTo>
                      <a:cubicBezTo>
                        <a:pt x="41436" y="2332"/>
                        <a:pt x="48252" y="1535"/>
                        <a:pt x="48164" y="56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42" name="Forma libre: forma 41">
                <a:extLst>
                  <a:ext uri="{FF2B5EF4-FFF2-40B4-BE49-F238E27FC236}">
                    <a16:creationId xmlns:a16="http://schemas.microsoft.com/office/drawing/2014/main" id="{EEFA6D1B-6B2A-8277-6CCC-E396032E6B2A}"/>
                  </a:ext>
                </a:extLst>
              </p:cNvPr>
              <p:cNvSpPr/>
              <p:nvPr/>
            </p:nvSpPr>
            <p:spPr>
              <a:xfrm>
                <a:off x="5168256" y="3151303"/>
                <a:ext cx="271593" cy="260970"/>
              </a:xfrm>
              <a:custGeom>
                <a:avLst/>
                <a:gdLst>
                  <a:gd name="connsiteX0" fmla="*/ 271593 w 271593"/>
                  <a:gd name="connsiteY0" fmla="*/ 119597 h 260970"/>
                  <a:gd name="connsiteX1" fmla="*/ 217416 w 271593"/>
                  <a:gd name="connsiteY1" fmla="*/ 0 h 260970"/>
                  <a:gd name="connsiteX2" fmla="*/ 105167 w 271593"/>
                  <a:gd name="connsiteY2" fmla="*/ 52849 h 260970"/>
                  <a:gd name="connsiteX3" fmla="*/ 0 w 271593"/>
                  <a:gd name="connsiteY3" fmla="*/ 260970 h 260970"/>
                  <a:gd name="connsiteX4" fmla="*/ 271593 w 271593"/>
                  <a:gd name="connsiteY4" fmla="*/ 119597 h 260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1593" h="260970">
                    <a:moveTo>
                      <a:pt x="271593" y="119597"/>
                    </a:moveTo>
                    <a:lnTo>
                      <a:pt x="217416" y="0"/>
                    </a:lnTo>
                    <a:lnTo>
                      <a:pt x="105167" y="52849"/>
                    </a:lnTo>
                    <a:lnTo>
                      <a:pt x="0" y="260970"/>
                    </a:lnTo>
                    <a:lnTo>
                      <a:pt x="271593" y="119597"/>
                    </a:ln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43" name="Gráfico 7">
              <a:extLst>
                <a:ext uri="{FF2B5EF4-FFF2-40B4-BE49-F238E27FC236}">
                  <a16:creationId xmlns:a16="http://schemas.microsoft.com/office/drawing/2014/main" id="{9608C917-19D7-0F7F-7345-E4A2C3112FF0}"/>
                </a:ext>
              </a:extLst>
            </p:cNvPr>
            <p:cNvGrpSpPr/>
            <p:nvPr/>
          </p:nvGrpSpPr>
          <p:grpSpPr>
            <a:xfrm>
              <a:off x="5542981" y="3143158"/>
              <a:ext cx="400927" cy="338440"/>
              <a:chOff x="5542981" y="3143158"/>
              <a:chExt cx="400927" cy="338440"/>
            </a:xfrm>
          </p:grpSpPr>
          <p:grpSp>
            <p:nvGrpSpPr>
              <p:cNvPr id="44" name="Gráfico 7">
                <a:extLst>
                  <a:ext uri="{FF2B5EF4-FFF2-40B4-BE49-F238E27FC236}">
                    <a16:creationId xmlns:a16="http://schemas.microsoft.com/office/drawing/2014/main" id="{60D3E299-F2D5-40D0-3399-14DA35E198F1}"/>
                  </a:ext>
                </a:extLst>
              </p:cNvPr>
              <p:cNvGrpSpPr/>
              <p:nvPr/>
            </p:nvGrpSpPr>
            <p:grpSpPr>
              <a:xfrm>
                <a:off x="5542981" y="3143158"/>
                <a:ext cx="400927" cy="338440"/>
                <a:chOff x="5542981" y="3143158"/>
                <a:chExt cx="400927" cy="338440"/>
              </a:xfrm>
            </p:grpSpPr>
            <p:sp>
              <p:nvSpPr>
                <p:cNvPr id="45" name="Forma libre: forma 44">
                  <a:extLst>
                    <a:ext uri="{FF2B5EF4-FFF2-40B4-BE49-F238E27FC236}">
                      <a16:creationId xmlns:a16="http://schemas.microsoft.com/office/drawing/2014/main" id="{5C33AB42-DCE1-5808-FF03-186233353118}"/>
                    </a:ext>
                  </a:extLst>
                </p:cNvPr>
                <p:cNvSpPr/>
                <p:nvPr/>
              </p:nvSpPr>
              <p:spPr>
                <a:xfrm>
                  <a:off x="5542981" y="3143158"/>
                  <a:ext cx="400927" cy="337447"/>
                </a:xfrm>
                <a:custGeom>
                  <a:avLst/>
                  <a:gdLst>
                    <a:gd name="connsiteX0" fmla="*/ 65154 w 400927"/>
                    <a:gd name="connsiteY0" fmla="*/ 270974 h 337447"/>
                    <a:gd name="connsiteX1" fmla="*/ 236272 w 400927"/>
                    <a:gd name="connsiteY1" fmla="*/ 197941 h 337447"/>
                    <a:gd name="connsiteX2" fmla="*/ 400928 w 400927"/>
                    <a:gd name="connsiteY2" fmla="*/ 336925 h 337447"/>
                    <a:gd name="connsiteX3" fmla="*/ 271328 w 400927"/>
                    <a:gd name="connsiteY3" fmla="*/ 0 h 337447"/>
                    <a:gd name="connsiteX4" fmla="*/ 0 w 400927"/>
                    <a:gd name="connsiteY4" fmla="*/ 102777 h 337447"/>
                    <a:gd name="connsiteX5" fmla="*/ 65154 w 400927"/>
                    <a:gd name="connsiteY5" fmla="*/ 270885 h 3374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00927" h="337447">
                      <a:moveTo>
                        <a:pt x="65154" y="270974"/>
                      </a:moveTo>
                      <a:lnTo>
                        <a:pt x="236272" y="197941"/>
                      </a:lnTo>
                      <a:cubicBezTo>
                        <a:pt x="236272" y="197941"/>
                        <a:pt x="367908" y="347370"/>
                        <a:pt x="400928" y="336925"/>
                      </a:cubicBezTo>
                      <a:lnTo>
                        <a:pt x="271328" y="0"/>
                      </a:lnTo>
                      <a:lnTo>
                        <a:pt x="0" y="102777"/>
                      </a:lnTo>
                      <a:lnTo>
                        <a:pt x="65154" y="270885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46" name="Forma libre: forma 45">
                  <a:extLst>
                    <a:ext uri="{FF2B5EF4-FFF2-40B4-BE49-F238E27FC236}">
                      <a16:creationId xmlns:a16="http://schemas.microsoft.com/office/drawing/2014/main" id="{AD7287B5-C4E9-1452-4417-F3710EAD2D90}"/>
                    </a:ext>
                  </a:extLst>
                </p:cNvPr>
                <p:cNvSpPr/>
                <p:nvPr/>
              </p:nvSpPr>
              <p:spPr>
                <a:xfrm>
                  <a:off x="5724480" y="3226863"/>
                  <a:ext cx="27765" cy="28282"/>
                </a:xfrm>
                <a:custGeom>
                  <a:avLst/>
                  <a:gdLst>
                    <a:gd name="connsiteX0" fmla="*/ 153 w 27765"/>
                    <a:gd name="connsiteY0" fmla="*/ 15709 h 28282"/>
                    <a:gd name="connsiteX1" fmla="*/ 12192 w 27765"/>
                    <a:gd name="connsiteY1" fmla="*/ 128 h 28282"/>
                    <a:gd name="connsiteX2" fmla="*/ 27684 w 27765"/>
                    <a:gd name="connsiteY2" fmla="*/ 11902 h 28282"/>
                    <a:gd name="connsiteX3" fmla="*/ 14848 w 27765"/>
                    <a:gd name="connsiteY3" fmla="*/ 28279 h 28282"/>
                    <a:gd name="connsiteX4" fmla="*/ 64 w 27765"/>
                    <a:gd name="connsiteY4" fmla="*/ 14204 h 28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7765" h="28282">
                      <a:moveTo>
                        <a:pt x="153" y="15709"/>
                      </a:moveTo>
                      <a:cubicBezTo>
                        <a:pt x="-555" y="8538"/>
                        <a:pt x="5022" y="1191"/>
                        <a:pt x="12192" y="128"/>
                      </a:cubicBezTo>
                      <a:cubicBezTo>
                        <a:pt x="19363" y="-934"/>
                        <a:pt x="26887" y="4732"/>
                        <a:pt x="27684" y="11902"/>
                      </a:cubicBezTo>
                      <a:cubicBezTo>
                        <a:pt x="28569" y="19073"/>
                        <a:pt x="22107" y="28102"/>
                        <a:pt x="14848" y="28279"/>
                      </a:cubicBezTo>
                      <a:cubicBezTo>
                        <a:pt x="7589" y="28456"/>
                        <a:pt x="-821" y="21374"/>
                        <a:pt x="64" y="14204"/>
                      </a:cubicBezTo>
                    </a:path>
                  </a:pathLst>
                </a:custGeom>
                <a:solidFill>
                  <a:srgbClr val="E0E0E0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47" name="Forma libre: forma 46">
                  <a:extLst>
                    <a:ext uri="{FF2B5EF4-FFF2-40B4-BE49-F238E27FC236}">
                      <a16:creationId xmlns:a16="http://schemas.microsoft.com/office/drawing/2014/main" id="{D3CAB795-2C4E-35D2-5A60-C3E5D8460393}"/>
                    </a:ext>
                  </a:extLst>
                </p:cNvPr>
                <p:cNvSpPr/>
                <p:nvPr/>
              </p:nvSpPr>
              <p:spPr>
                <a:xfrm>
                  <a:off x="5787309" y="3143158"/>
                  <a:ext cx="156600" cy="338440"/>
                </a:xfrm>
                <a:custGeom>
                  <a:avLst/>
                  <a:gdLst>
                    <a:gd name="connsiteX0" fmla="*/ 26912 w 156600"/>
                    <a:gd name="connsiteY0" fmla="*/ 89 h 338440"/>
                    <a:gd name="connsiteX1" fmla="*/ 0 w 156600"/>
                    <a:gd name="connsiteY1" fmla="*/ 11508 h 338440"/>
                    <a:gd name="connsiteX2" fmla="*/ 134381 w 156600"/>
                    <a:gd name="connsiteY2" fmla="*/ 330197 h 338440"/>
                    <a:gd name="connsiteX3" fmla="*/ 156600 w 156600"/>
                    <a:gd name="connsiteY3" fmla="*/ 336925 h 338440"/>
                    <a:gd name="connsiteX4" fmla="*/ 27000 w 156600"/>
                    <a:gd name="connsiteY4" fmla="*/ 0 h 3384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56600" h="338440">
                      <a:moveTo>
                        <a:pt x="26912" y="89"/>
                      </a:moveTo>
                      <a:lnTo>
                        <a:pt x="0" y="11508"/>
                      </a:lnTo>
                      <a:lnTo>
                        <a:pt x="134381" y="330197"/>
                      </a:lnTo>
                      <a:cubicBezTo>
                        <a:pt x="134381" y="330197"/>
                        <a:pt x="146685" y="342679"/>
                        <a:pt x="156600" y="336925"/>
                      </a:cubicBezTo>
                      <a:lnTo>
                        <a:pt x="27000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48" name="Forma libre: forma 47">
                  <a:extLst>
                    <a:ext uri="{FF2B5EF4-FFF2-40B4-BE49-F238E27FC236}">
                      <a16:creationId xmlns:a16="http://schemas.microsoft.com/office/drawing/2014/main" id="{B0F46E9E-5D89-2B1C-DA15-D955AA1A8F3B}"/>
                    </a:ext>
                  </a:extLst>
                </p:cNvPr>
                <p:cNvSpPr/>
                <p:nvPr/>
              </p:nvSpPr>
              <p:spPr>
                <a:xfrm>
                  <a:off x="5774448" y="3309388"/>
                  <a:ext cx="13040" cy="37978"/>
                </a:xfrm>
                <a:custGeom>
                  <a:avLst/>
                  <a:gdLst>
                    <a:gd name="connsiteX0" fmla="*/ 5248 w 13040"/>
                    <a:gd name="connsiteY0" fmla="*/ 37820 h 37978"/>
                    <a:gd name="connsiteX1" fmla="*/ 6664 w 13040"/>
                    <a:gd name="connsiteY1" fmla="*/ 18521 h 37978"/>
                    <a:gd name="connsiteX2" fmla="*/ 12861 w 13040"/>
                    <a:gd name="connsiteY2" fmla="*/ 197 h 37978"/>
                    <a:gd name="connsiteX3" fmla="*/ 644 w 13040"/>
                    <a:gd name="connsiteY3" fmla="*/ 17370 h 37978"/>
                    <a:gd name="connsiteX4" fmla="*/ 5248 w 13040"/>
                    <a:gd name="connsiteY4" fmla="*/ 37908 h 379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040" h="37978">
                      <a:moveTo>
                        <a:pt x="5248" y="37820"/>
                      </a:moveTo>
                      <a:cubicBezTo>
                        <a:pt x="6841" y="37111"/>
                        <a:pt x="4451" y="28613"/>
                        <a:pt x="6664" y="18521"/>
                      </a:cubicBezTo>
                      <a:cubicBezTo>
                        <a:pt x="8612" y="8341"/>
                        <a:pt x="14100" y="1436"/>
                        <a:pt x="12861" y="197"/>
                      </a:cubicBezTo>
                      <a:cubicBezTo>
                        <a:pt x="11976" y="-1220"/>
                        <a:pt x="3035" y="5065"/>
                        <a:pt x="644" y="17370"/>
                      </a:cubicBezTo>
                      <a:cubicBezTo>
                        <a:pt x="-1923" y="29675"/>
                        <a:pt x="3920" y="38882"/>
                        <a:pt x="5248" y="37908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49" name="Forma libre: forma 48">
                  <a:extLst>
                    <a:ext uri="{FF2B5EF4-FFF2-40B4-BE49-F238E27FC236}">
                      <a16:creationId xmlns:a16="http://schemas.microsoft.com/office/drawing/2014/main" id="{D463FE47-913D-31DC-DE20-5F63558DD1B2}"/>
                    </a:ext>
                  </a:extLst>
                </p:cNvPr>
                <p:cNvSpPr/>
                <p:nvPr/>
              </p:nvSpPr>
              <p:spPr>
                <a:xfrm>
                  <a:off x="5805640" y="3345405"/>
                  <a:ext cx="19696" cy="31566"/>
                </a:xfrm>
                <a:custGeom>
                  <a:avLst/>
                  <a:gdLst>
                    <a:gd name="connsiteX0" fmla="*/ 2206 w 19696"/>
                    <a:gd name="connsiteY0" fmla="*/ 31546 h 31566"/>
                    <a:gd name="connsiteX1" fmla="*/ 8846 w 19696"/>
                    <a:gd name="connsiteY1" fmla="*/ 14815 h 31566"/>
                    <a:gd name="connsiteX2" fmla="*/ 19646 w 19696"/>
                    <a:gd name="connsiteY2" fmla="*/ 474 h 31566"/>
                    <a:gd name="connsiteX3" fmla="*/ 3446 w 19696"/>
                    <a:gd name="connsiteY3" fmla="*/ 11805 h 31566"/>
                    <a:gd name="connsiteX4" fmla="*/ 2206 w 19696"/>
                    <a:gd name="connsiteY4" fmla="*/ 31546 h 315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696" h="31566">
                      <a:moveTo>
                        <a:pt x="2206" y="31546"/>
                      </a:moveTo>
                      <a:cubicBezTo>
                        <a:pt x="3977" y="31281"/>
                        <a:pt x="3977" y="23137"/>
                        <a:pt x="8846" y="14815"/>
                      </a:cubicBezTo>
                      <a:cubicBezTo>
                        <a:pt x="13449" y="6406"/>
                        <a:pt x="20354" y="2068"/>
                        <a:pt x="19646" y="474"/>
                      </a:cubicBezTo>
                      <a:cubicBezTo>
                        <a:pt x="19292" y="-1208"/>
                        <a:pt x="9200" y="1360"/>
                        <a:pt x="3446" y="11805"/>
                      </a:cubicBezTo>
                      <a:cubicBezTo>
                        <a:pt x="-2397" y="22163"/>
                        <a:pt x="613" y="32078"/>
                        <a:pt x="2206" y="31546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50" name="Forma libre: forma 49">
                  <a:extLst>
                    <a:ext uri="{FF2B5EF4-FFF2-40B4-BE49-F238E27FC236}">
                      <a16:creationId xmlns:a16="http://schemas.microsoft.com/office/drawing/2014/main" id="{2DCD5641-E42A-1FFD-990E-8F01FA2D95D9}"/>
                    </a:ext>
                  </a:extLst>
                </p:cNvPr>
                <p:cNvSpPr/>
                <p:nvPr/>
              </p:nvSpPr>
              <p:spPr>
                <a:xfrm>
                  <a:off x="5834024" y="3380079"/>
                  <a:ext cx="23859" cy="24512"/>
                </a:xfrm>
                <a:custGeom>
                  <a:avLst/>
                  <a:gdLst>
                    <a:gd name="connsiteX0" fmla="*/ 23839 w 23859"/>
                    <a:gd name="connsiteY0" fmla="*/ 679 h 24512"/>
                    <a:gd name="connsiteX1" fmla="*/ 7108 w 23859"/>
                    <a:gd name="connsiteY1" fmla="*/ 7584 h 24512"/>
                    <a:gd name="connsiteX2" fmla="*/ 734 w 23859"/>
                    <a:gd name="connsiteY2" fmla="*/ 24492 h 24512"/>
                    <a:gd name="connsiteX3" fmla="*/ 11534 w 23859"/>
                    <a:gd name="connsiteY3" fmla="*/ 11833 h 24512"/>
                    <a:gd name="connsiteX4" fmla="*/ 23839 w 23859"/>
                    <a:gd name="connsiteY4" fmla="*/ 679 h 24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3859" h="24512">
                      <a:moveTo>
                        <a:pt x="23839" y="679"/>
                      </a:moveTo>
                      <a:cubicBezTo>
                        <a:pt x="23573" y="-914"/>
                        <a:pt x="14544" y="-117"/>
                        <a:pt x="7108" y="7584"/>
                      </a:cubicBezTo>
                      <a:cubicBezTo>
                        <a:pt x="-328" y="15197"/>
                        <a:pt x="-859" y="24315"/>
                        <a:pt x="734" y="24492"/>
                      </a:cubicBezTo>
                      <a:cubicBezTo>
                        <a:pt x="2416" y="24935"/>
                        <a:pt x="5337" y="18030"/>
                        <a:pt x="11534" y="11833"/>
                      </a:cubicBezTo>
                      <a:cubicBezTo>
                        <a:pt x="17554" y="5460"/>
                        <a:pt x="24282" y="2361"/>
                        <a:pt x="23839" y="67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51" name="Forma libre: forma 50">
                  <a:extLst>
                    <a:ext uri="{FF2B5EF4-FFF2-40B4-BE49-F238E27FC236}">
                      <a16:creationId xmlns:a16="http://schemas.microsoft.com/office/drawing/2014/main" id="{25C36E62-3583-289F-59FB-49ECC69D6D06}"/>
                    </a:ext>
                  </a:extLst>
                </p:cNvPr>
                <p:cNvSpPr/>
                <p:nvPr/>
              </p:nvSpPr>
              <p:spPr>
                <a:xfrm>
                  <a:off x="5724426" y="3323816"/>
                  <a:ext cx="14560" cy="35887"/>
                </a:xfrm>
                <a:custGeom>
                  <a:avLst/>
                  <a:gdLst>
                    <a:gd name="connsiteX0" fmla="*/ 14371 w 14560"/>
                    <a:gd name="connsiteY0" fmla="*/ 35697 h 35887"/>
                    <a:gd name="connsiteX1" fmla="*/ 7466 w 14560"/>
                    <a:gd name="connsiteY1" fmla="*/ 18257 h 35887"/>
                    <a:gd name="connsiteX2" fmla="*/ 2951 w 14560"/>
                    <a:gd name="connsiteY2" fmla="*/ 21 h 35887"/>
                    <a:gd name="connsiteX3" fmla="*/ 1624 w 14560"/>
                    <a:gd name="connsiteY3" fmla="*/ 20116 h 35887"/>
                    <a:gd name="connsiteX4" fmla="*/ 14371 w 14560"/>
                    <a:gd name="connsiteY4" fmla="*/ 35697 h 358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60" h="35887">
                      <a:moveTo>
                        <a:pt x="14371" y="35697"/>
                      </a:moveTo>
                      <a:cubicBezTo>
                        <a:pt x="15610" y="34458"/>
                        <a:pt x="10476" y="27730"/>
                        <a:pt x="7466" y="18257"/>
                      </a:cubicBezTo>
                      <a:cubicBezTo>
                        <a:pt x="4368" y="8785"/>
                        <a:pt x="4633" y="375"/>
                        <a:pt x="2951" y="21"/>
                      </a:cubicBezTo>
                      <a:cubicBezTo>
                        <a:pt x="1358" y="-510"/>
                        <a:pt x="-2006" y="8962"/>
                        <a:pt x="1624" y="20116"/>
                      </a:cubicBezTo>
                      <a:cubicBezTo>
                        <a:pt x="5165" y="31359"/>
                        <a:pt x="13397" y="37025"/>
                        <a:pt x="14371" y="35697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52" name="Forma libre: forma 51">
                <a:extLst>
                  <a:ext uri="{FF2B5EF4-FFF2-40B4-BE49-F238E27FC236}">
                    <a16:creationId xmlns:a16="http://schemas.microsoft.com/office/drawing/2014/main" id="{E5C87FF5-7FB6-0D64-1D5D-D1C00967DD3A}"/>
                  </a:ext>
                </a:extLst>
              </p:cNvPr>
              <p:cNvSpPr/>
              <p:nvPr/>
            </p:nvSpPr>
            <p:spPr>
              <a:xfrm>
                <a:off x="5659851" y="3329409"/>
                <a:ext cx="45226" cy="44458"/>
              </a:xfrm>
              <a:custGeom>
                <a:avLst/>
                <a:gdLst>
                  <a:gd name="connsiteX0" fmla="*/ 44156 w 45226"/>
                  <a:gd name="connsiteY0" fmla="*/ 44179 h 44458"/>
                  <a:gd name="connsiteX1" fmla="*/ 37605 w 45226"/>
                  <a:gd name="connsiteY1" fmla="*/ 27359 h 44458"/>
                  <a:gd name="connsiteX2" fmla="*/ 25389 w 45226"/>
                  <a:gd name="connsiteY2" fmla="*/ 11779 h 44458"/>
                  <a:gd name="connsiteX3" fmla="*/ 16536 w 45226"/>
                  <a:gd name="connsiteY3" fmla="*/ 4077 h 44458"/>
                  <a:gd name="connsiteX4" fmla="*/ 10605 w 45226"/>
                  <a:gd name="connsiteY4" fmla="*/ 536 h 44458"/>
                  <a:gd name="connsiteX5" fmla="*/ 1576 w 45226"/>
                  <a:gd name="connsiteY5" fmla="*/ 3192 h 44458"/>
                  <a:gd name="connsiteX6" fmla="*/ 602 w 45226"/>
                  <a:gd name="connsiteY6" fmla="*/ 11867 h 44458"/>
                  <a:gd name="connsiteX7" fmla="*/ 3877 w 45226"/>
                  <a:gd name="connsiteY7" fmla="*/ 17887 h 44458"/>
                  <a:gd name="connsiteX8" fmla="*/ 11491 w 45226"/>
                  <a:gd name="connsiteY8" fmla="*/ 27005 h 44458"/>
                  <a:gd name="connsiteX9" fmla="*/ 27691 w 45226"/>
                  <a:gd name="connsiteY9" fmla="*/ 38602 h 44458"/>
                  <a:gd name="connsiteX10" fmla="*/ 45219 w 45226"/>
                  <a:gd name="connsiteY10" fmla="*/ 43294 h 44458"/>
                  <a:gd name="connsiteX11" fmla="*/ 29815 w 45226"/>
                  <a:gd name="connsiteY11" fmla="*/ 34884 h 44458"/>
                  <a:gd name="connsiteX12" fmla="*/ 15563 w 45226"/>
                  <a:gd name="connsiteY12" fmla="*/ 23110 h 44458"/>
                  <a:gd name="connsiteX13" fmla="*/ 8835 w 45226"/>
                  <a:gd name="connsiteY13" fmla="*/ 14612 h 44458"/>
                  <a:gd name="connsiteX14" fmla="*/ 6533 w 45226"/>
                  <a:gd name="connsiteY14" fmla="*/ 6821 h 44458"/>
                  <a:gd name="connsiteX15" fmla="*/ 8569 w 45226"/>
                  <a:gd name="connsiteY15" fmla="*/ 6467 h 44458"/>
                  <a:gd name="connsiteX16" fmla="*/ 12907 w 45226"/>
                  <a:gd name="connsiteY16" fmla="*/ 9123 h 44458"/>
                  <a:gd name="connsiteX17" fmla="*/ 21405 w 45226"/>
                  <a:gd name="connsiteY17" fmla="*/ 16117 h 44458"/>
                  <a:gd name="connsiteX18" fmla="*/ 33976 w 45226"/>
                  <a:gd name="connsiteY18" fmla="*/ 30015 h 44458"/>
                  <a:gd name="connsiteX19" fmla="*/ 44156 w 45226"/>
                  <a:gd name="connsiteY19" fmla="*/ 44444 h 44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45226" h="44458">
                    <a:moveTo>
                      <a:pt x="44156" y="44179"/>
                    </a:moveTo>
                    <a:cubicBezTo>
                      <a:pt x="44864" y="43913"/>
                      <a:pt x="43359" y="37008"/>
                      <a:pt x="37605" y="27359"/>
                    </a:cubicBezTo>
                    <a:cubicBezTo>
                      <a:pt x="34684" y="22491"/>
                      <a:pt x="30700" y="17090"/>
                      <a:pt x="25389" y="11779"/>
                    </a:cubicBezTo>
                    <a:cubicBezTo>
                      <a:pt x="22733" y="9123"/>
                      <a:pt x="19812" y="6556"/>
                      <a:pt x="16536" y="4077"/>
                    </a:cubicBezTo>
                    <a:cubicBezTo>
                      <a:pt x="14943" y="2926"/>
                      <a:pt x="13261" y="1422"/>
                      <a:pt x="10605" y="536"/>
                    </a:cubicBezTo>
                    <a:cubicBezTo>
                      <a:pt x="8215" y="-615"/>
                      <a:pt x="3435" y="5"/>
                      <a:pt x="1576" y="3192"/>
                    </a:cubicBezTo>
                    <a:cubicBezTo>
                      <a:pt x="-372" y="5936"/>
                      <a:pt x="-283" y="9389"/>
                      <a:pt x="602" y="11867"/>
                    </a:cubicBezTo>
                    <a:cubicBezTo>
                      <a:pt x="1487" y="14346"/>
                      <a:pt x="2727" y="16205"/>
                      <a:pt x="3877" y="17887"/>
                    </a:cubicBezTo>
                    <a:cubicBezTo>
                      <a:pt x="6267" y="21251"/>
                      <a:pt x="8835" y="24349"/>
                      <a:pt x="11491" y="27005"/>
                    </a:cubicBezTo>
                    <a:cubicBezTo>
                      <a:pt x="16891" y="32317"/>
                      <a:pt x="22645" y="36123"/>
                      <a:pt x="27691" y="38602"/>
                    </a:cubicBezTo>
                    <a:cubicBezTo>
                      <a:pt x="37959" y="43648"/>
                      <a:pt x="45130" y="43913"/>
                      <a:pt x="45219" y="43294"/>
                    </a:cubicBezTo>
                    <a:cubicBezTo>
                      <a:pt x="45484" y="42320"/>
                      <a:pt x="38845" y="40549"/>
                      <a:pt x="29815" y="34884"/>
                    </a:cubicBezTo>
                    <a:cubicBezTo>
                      <a:pt x="25300" y="32051"/>
                      <a:pt x="20255" y="28156"/>
                      <a:pt x="15563" y="23110"/>
                    </a:cubicBezTo>
                    <a:cubicBezTo>
                      <a:pt x="13172" y="20543"/>
                      <a:pt x="10959" y="17710"/>
                      <a:pt x="8835" y="14612"/>
                    </a:cubicBezTo>
                    <a:cubicBezTo>
                      <a:pt x="6533" y="11425"/>
                      <a:pt x="5294" y="8415"/>
                      <a:pt x="6533" y="6821"/>
                    </a:cubicBezTo>
                    <a:cubicBezTo>
                      <a:pt x="6976" y="6290"/>
                      <a:pt x="7241" y="6113"/>
                      <a:pt x="8569" y="6467"/>
                    </a:cubicBezTo>
                    <a:cubicBezTo>
                      <a:pt x="9809" y="6910"/>
                      <a:pt x="11313" y="7972"/>
                      <a:pt x="12907" y="9123"/>
                    </a:cubicBezTo>
                    <a:cubicBezTo>
                      <a:pt x="16005" y="11336"/>
                      <a:pt x="18838" y="13726"/>
                      <a:pt x="21405" y="16117"/>
                    </a:cubicBezTo>
                    <a:cubicBezTo>
                      <a:pt x="26540" y="20897"/>
                      <a:pt x="30700" y="25766"/>
                      <a:pt x="33976" y="30015"/>
                    </a:cubicBezTo>
                    <a:cubicBezTo>
                      <a:pt x="40350" y="38602"/>
                      <a:pt x="43271" y="44799"/>
                      <a:pt x="44156" y="44444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3" name="Forma libre: forma 52">
                <a:extLst>
                  <a:ext uri="{FF2B5EF4-FFF2-40B4-BE49-F238E27FC236}">
                    <a16:creationId xmlns:a16="http://schemas.microsoft.com/office/drawing/2014/main" id="{D17E6764-3E5A-002C-1423-7EC0A738E8BD}"/>
                  </a:ext>
                </a:extLst>
              </p:cNvPr>
              <p:cNvSpPr/>
              <p:nvPr/>
            </p:nvSpPr>
            <p:spPr>
              <a:xfrm>
                <a:off x="5656523" y="3369896"/>
                <a:ext cx="48989" cy="39527"/>
              </a:xfrm>
              <a:custGeom>
                <a:avLst/>
                <a:gdLst>
                  <a:gd name="connsiteX0" fmla="*/ 48989 w 48989"/>
                  <a:gd name="connsiteY0" fmla="*/ 682 h 39527"/>
                  <a:gd name="connsiteX1" fmla="*/ 31018 w 48989"/>
                  <a:gd name="connsiteY1" fmla="*/ 2541 h 39527"/>
                  <a:gd name="connsiteX2" fmla="*/ 13402 w 48989"/>
                  <a:gd name="connsiteY2" fmla="*/ 11924 h 39527"/>
                  <a:gd name="connsiteX3" fmla="*/ 4815 w 48989"/>
                  <a:gd name="connsiteY3" fmla="*/ 20157 h 39527"/>
                  <a:gd name="connsiteX4" fmla="*/ 477 w 48989"/>
                  <a:gd name="connsiteY4" fmla="*/ 34233 h 39527"/>
                  <a:gd name="connsiteX5" fmla="*/ 7913 w 48989"/>
                  <a:gd name="connsiteY5" fmla="*/ 39456 h 39527"/>
                  <a:gd name="connsiteX6" fmla="*/ 14730 w 48989"/>
                  <a:gd name="connsiteY6" fmla="*/ 38836 h 39527"/>
                  <a:gd name="connsiteX7" fmla="*/ 26061 w 48989"/>
                  <a:gd name="connsiteY7" fmla="*/ 34498 h 39527"/>
                  <a:gd name="connsiteX8" fmla="*/ 40756 w 48989"/>
                  <a:gd name="connsiteY8" fmla="*/ 20600 h 39527"/>
                  <a:gd name="connsiteX9" fmla="*/ 45625 w 48989"/>
                  <a:gd name="connsiteY9" fmla="*/ 3072 h 39527"/>
                  <a:gd name="connsiteX10" fmla="*/ 37126 w 48989"/>
                  <a:gd name="connsiteY10" fmla="*/ 18033 h 39527"/>
                  <a:gd name="connsiteX11" fmla="*/ 23317 w 48989"/>
                  <a:gd name="connsiteY11" fmla="*/ 29452 h 39527"/>
                  <a:gd name="connsiteX12" fmla="*/ 13490 w 48989"/>
                  <a:gd name="connsiteY12" fmla="*/ 32905 h 39527"/>
                  <a:gd name="connsiteX13" fmla="*/ 6143 w 48989"/>
                  <a:gd name="connsiteY13" fmla="*/ 32020 h 39527"/>
                  <a:gd name="connsiteX14" fmla="*/ 9418 w 48989"/>
                  <a:gd name="connsiteY14" fmla="*/ 23964 h 39527"/>
                  <a:gd name="connsiteX15" fmla="*/ 16943 w 48989"/>
                  <a:gd name="connsiteY15" fmla="*/ 16262 h 39527"/>
                  <a:gd name="connsiteX16" fmla="*/ 32523 w 48989"/>
                  <a:gd name="connsiteY16" fmla="*/ 6525 h 39527"/>
                  <a:gd name="connsiteX17" fmla="*/ 48989 w 48989"/>
                  <a:gd name="connsiteY17" fmla="*/ 682 h 395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48989" h="39527">
                    <a:moveTo>
                      <a:pt x="48989" y="682"/>
                    </a:moveTo>
                    <a:cubicBezTo>
                      <a:pt x="48989" y="-26"/>
                      <a:pt x="41907" y="-1000"/>
                      <a:pt x="31018" y="2541"/>
                    </a:cubicBezTo>
                    <a:cubicBezTo>
                      <a:pt x="25618" y="4311"/>
                      <a:pt x="19421" y="7321"/>
                      <a:pt x="13402" y="11924"/>
                    </a:cubicBezTo>
                    <a:cubicBezTo>
                      <a:pt x="10392" y="14226"/>
                      <a:pt x="7471" y="16970"/>
                      <a:pt x="4815" y="20157"/>
                    </a:cubicBezTo>
                    <a:cubicBezTo>
                      <a:pt x="2248" y="23433"/>
                      <a:pt x="-1293" y="27505"/>
                      <a:pt x="477" y="34233"/>
                    </a:cubicBezTo>
                    <a:cubicBezTo>
                      <a:pt x="1628" y="37597"/>
                      <a:pt x="5346" y="39367"/>
                      <a:pt x="7913" y="39456"/>
                    </a:cubicBezTo>
                    <a:cubicBezTo>
                      <a:pt x="10658" y="39721"/>
                      <a:pt x="12694" y="39190"/>
                      <a:pt x="14730" y="38836"/>
                    </a:cubicBezTo>
                    <a:cubicBezTo>
                      <a:pt x="18890" y="37951"/>
                      <a:pt x="22697" y="36357"/>
                      <a:pt x="26061" y="34498"/>
                    </a:cubicBezTo>
                    <a:cubicBezTo>
                      <a:pt x="32789" y="30692"/>
                      <a:pt x="37658" y="25469"/>
                      <a:pt x="40756" y="20600"/>
                    </a:cubicBezTo>
                    <a:cubicBezTo>
                      <a:pt x="46952" y="10685"/>
                      <a:pt x="46244" y="3072"/>
                      <a:pt x="45625" y="3072"/>
                    </a:cubicBezTo>
                    <a:cubicBezTo>
                      <a:pt x="44562" y="2806"/>
                      <a:pt x="43589" y="9800"/>
                      <a:pt x="37126" y="18033"/>
                    </a:cubicBezTo>
                    <a:cubicBezTo>
                      <a:pt x="33939" y="22105"/>
                      <a:pt x="29336" y="26443"/>
                      <a:pt x="23317" y="29452"/>
                    </a:cubicBezTo>
                    <a:cubicBezTo>
                      <a:pt x="20307" y="30957"/>
                      <a:pt x="17031" y="32197"/>
                      <a:pt x="13490" y="32905"/>
                    </a:cubicBezTo>
                    <a:cubicBezTo>
                      <a:pt x="9684" y="33790"/>
                      <a:pt x="6320" y="33524"/>
                      <a:pt x="6143" y="32020"/>
                    </a:cubicBezTo>
                    <a:cubicBezTo>
                      <a:pt x="5434" y="30338"/>
                      <a:pt x="7028" y="26443"/>
                      <a:pt x="9418" y="23964"/>
                    </a:cubicBezTo>
                    <a:cubicBezTo>
                      <a:pt x="11808" y="21042"/>
                      <a:pt x="14375" y="18475"/>
                      <a:pt x="16943" y="16262"/>
                    </a:cubicBezTo>
                    <a:cubicBezTo>
                      <a:pt x="22254" y="11836"/>
                      <a:pt x="27654" y="8649"/>
                      <a:pt x="32523" y="6525"/>
                    </a:cubicBezTo>
                    <a:cubicBezTo>
                      <a:pt x="42261" y="2275"/>
                      <a:pt x="49077" y="1656"/>
                      <a:pt x="48989" y="682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54" name="Gráfico 7">
              <a:extLst>
                <a:ext uri="{FF2B5EF4-FFF2-40B4-BE49-F238E27FC236}">
                  <a16:creationId xmlns:a16="http://schemas.microsoft.com/office/drawing/2014/main" id="{E816FB28-DBDD-7C73-BC40-CDD945742E14}"/>
                </a:ext>
              </a:extLst>
            </p:cNvPr>
            <p:cNvGrpSpPr/>
            <p:nvPr/>
          </p:nvGrpSpPr>
          <p:grpSpPr>
            <a:xfrm>
              <a:off x="4653309" y="2478924"/>
              <a:ext cx="694168" cy="282339"/>
              <a:chOff x="4653309" y="2478924"/>
              <a:chExt cx="694168" cy="282339"/>
            </a:xfrm>
          </p:grpSpPr>
          <p:sp>
            <p:nvSpPr>
              <p:cNvPr id="55" name="Forma libre: forma 54">
                <a:extLst>
                  <a:ext uri="{FF2B5EF4-FFF2-40B4-BE49-F238E27FC236}">
                    <a16:creationId xmlns:a16="http://schemas.microsoft.com/office/drawing/2014/main" id="{C1DB7BB8-7433-7F67-296B-573A86517C7D}"/>
                  </a:ext>
                </a:extLst>
              </p:cNvPr>
              <p:cNvSpPr/>
              <p:nvPr/>
            </p:nvSpPr>
            <p:spPr>
              <a:xfrm>
                <a:off x="4653309" y="2478924"/>
                <a:ext cx="694168" cy="282339"/>
              </a:xfrm>
              <a:custGeom>
                <a:avLst/>
                <a:gdLst>
                  <a:gd name="connsiteX0" fmla="*/ 99590 w 694168"/>
                  <a:gd name="connsiteY0" fmla="*/ 282340 h 282339"/>
                  <a:gd name="connsiteX1" fmla="*/ 609669 w 694168"/>
                  <a:gd name="connsiteY1" fmla="*/ 159556 h 282339"/>
                  <a:gd name="connsiteX2" fmla="*/ 692616 w 694168"/>
                  <a:gd name="connsiteY2" fmla="*/ 75723 h 282339"/>
                  <a:gd name="connsiteX3" fmla="*/ 653223 w 694168"/>
                  <a:gd name="connsiteY3" fmla="*/ 743 h 282339"/>
                  <a:gd name="connsiteX4" fmla="*/ 349938 w 694168"/>
                  <a:gd name="connsiteY4" fmla="*/ 60851 h 282339"/>
                  <a:gd name="connsiteX5" fmla="*/ 202633 w 694168"/>
                  <a:gd name="connsiteY5" fmla="*/ 23051 h 282339"/>
                  <a:gd name="connsiteX6" fmla="*/ 81000 w 694168"/>
                  <a:gd name="connsiteY6" fmla="*/ 95199 h 282339"/>
                  <a:gd name="connsiteX7" fmla="*/ 0 w 694168"/>
                  <a:gd name="connsiteY7" fmla="*/ 195320 h 282339"/>
                  <a:gd name="connsiteX8" fmla="*/ 53823 w 694168"/>
                  <a:gd name="connsiteY8" fmla="*/ 264015 h 282339"/>
                  <a:gd name="connsiteX9" fmla="*/ 99590 w 694168"/>
                  <a:gd name="connsiteY9" fmla="*/ 275435 h 282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4168" h="282339">
                    <a:moveTo>
                      <a:pt x="99590" y="282340"/>
                    </a:moveTo>
                    <a:cubicBezTo>
                      <a:pt x="99590" y="282340"/>
                      <a:pt x="523180" y="223913"/>
                      <a:pt x="609669" y="159556"/>
                    </a:cubicBezTo>
                    <a:cubicBezTo>
                      <a:pt x="696157" y="95199"/>
                      <a:pt x="692616" y="75723"/>
                      <a:pt x="692616" y="75723"/>
                    </a:cubicBezTo>
                    <a:cubicBezTo>
                      <a:pt x="692616" y="75723"/>
                      <a:pt x="706161" y="9330"/>
                      <a:pt x="653223" y="743"/>
                    </a:cubicBezTo>
                    <a:cubicBezTo>
                      <a:pt x="600285" y="-7844"/>
                      <a:pt x="349938" y="60851"/>
                      <a:pt x="349938" y="60851"/>
                    </a:cubicBezTo>
                    <a:lnTo>
                      <a:pt x="202633" y="23051"/>
                    </a:lnTo>
                    <a:lnTo>
                      <a:pt x="81000" y="95199"/>
                    </a:lnTo>
                    <a:lnTo>
                      <a:pt x="0" y="195320"/>
                    </a:lnTo>
                    <a:cubicBezTo>
                      <a:pt x="0" y="195320"/>
                      <a:pt x="22397" y="254012"/>
                      <a:pt x="53823" y="264015"/>
                    </a:cubicBezTo>
                    <a:cubicBezTo>
                      <a:pt x="85338" y="274018"/>
                      <a:pt x="99590" y="275435"/>
                      <a:pt x="99590" y="275435"/>
                    </a:cubicBezTo>
                  </a:path>
                </a:pathLst>
              </a:custGeom>
              <a:solidFill>
                <a:srgbClr val="004376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56" name="Forma libre: forma 55">
                <a:extLst>
                  <a:ext uri="{FF2B5EF4-FFF2-40B4-BE49-F238E27FC236}">
                    <a16:creationId xmlns:a16="http://schemas.microsoft.com/office/drawing/2014/main" id="{9ADF5C6E-05EE-B30C-AE0D-38C6CC26A8C4}"/>
                  </a:ext>
                </a:extLst>
              </p:cNvPr>
              <p:cNvSpPr/>
              <p:nvPr/>
            </p:nvSpPr>
            <p:spPr>
              <a:xfrm>
                <a:off x="4653309" y="2478924"/>
                <a:ext cx="694168" cy="282339"/>
              </a:xfrm>
              <a:custGeom>
                <a:avLst/>
                <a:gdLst>
                  <a:gd name="connsiteX0" fmla="*/ 99590 w 694168"/>
                  <a:gd name="connsiteY0" fmla="*/ 282340 h 282339"/>
                  <a:gd name="connsiteX1" fmla="*/ 609669 w 694168"/>
                  <a:gd name="connsiteY1" fmla="*/ 159556 h 282339"/>
                  <a:gd name="connsiteX2" fmla="*/ 692616 w 694168"/>
                  <a:gd name="connsiteY2" fmla="*/ 75723 h 282339"/>
                  <a:gd name="connsiteX3" fmla="*/ 653223 w 694168"/>
                  <a:gd name="connsiteY3" fmla="*/ 743 h 282339"/>
                  <a:gd name="connsiteX4" fmla="*/ 349938 w 694168"/>
                  <a:gd name="connsiteY4" fmla="*/ 60851 h 282339"/>
                  <a:gd name="connsiteX5" fmla="*/ 202633 w 694168"/>
                  <a:gd name="connsiteY5" fmla="*/ 23051 h 282339"/>
                  <a:gd name="connsiteX6" fmla="*/ 81000 w 694168"/>
                  <a:gd name="connsiteY6" fmla="*/ 95199 h 282339"/>
                  <a:gd name="connsiteX7" fmla="*/ 0 w 694168"/>
                  <a:gd name="connsiteY7" fmla="*/ 195320 h 282339"/>
                  <a:gd name="connsiteX8" fmla="*/ 53823 w 694168"/>
                  <a:gd name="connsiteY8" fmla="*/ 264015 h 282339"/>
                  <a:gd name="connsiteX9" fmla="*/ 99590 w 694168"/>
                  <a:gd name="connsiteY9" fmla="*/ 275435 h 282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94168" h="282339">
                    <a:moveTo>
                      <a:pt x="99590" y="282340"/>
                    </a:moveTo>
                    <a:cubicBezTo>
                      <a:pt x="99590" y="282340"/>
                      <a:pt x="523180" y="223913"/>
                      <a:pt x="609669" y="159556"/>
                    </a:cubicBezTo>
                    <a:cubicBezTo>
                      <a:pt x="696157" y="95199"/>
                      <a:pt x="692616" y="75723"/>
                      <a:pt x="692616" y="75723"/>
                    </a:cubicBezTo>
                    <a:cubicBezTo>
                      <a:pt x="692616" y="75723"/>
                      <a:pt x="706161" y="9330"/>
                      <a:pt x="653223" y="743"/>
                    </a:cubicBezTo>
                    <a:cubicBezTo>
                      <a:pt x="600285" y="-7844"/>
                      <a:pt x="349938" y="60851"/>
                      <a:pt x="349938" y="60851"/>
                    </a:cubicBezTo>
                    <a:lnTo>
                      <a:pt x="202633" y="23051"/>
                    </a:lnTo>
                    <a:lnTo>
                      <a:pt x="81000" y="95199"/>
                    </a:lnTo>
                    <a:lnTo>
                      <a:pt x="0" y="195320"/>
                    </a:lnTo>
                    <a:cubicBezTo>
                      <a:pt x="0" y="195320"/>
                      <a:pt x="22397" y="254012"/>
                      <a:pt x="53823" y="264015"/>
                    </a:cubicBezTo>
                    <a:cubicBezTo>
                      <a:pt x="85338" y="274018"/>
                      <a:pt x="99590" y="275435"/>
                      <a:pt x="99590" y="275435"/>
                    </a:cubicBezTo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57" name="Forma libre: forma 56">
              <a:extLst>
                <a:ext uri="{FF2B5EF4-FFF2-40B4-BE49-F238E27FC236}">
                  <a16:creationId xmlns:a16="http://schemas.microsoft.com/office/drawing/2014/main" id="{6A6DE2EB-463E-AB5C-7FC3-7862190302E4}"/>
                </a:ext>
              </a:extLst>
            </p:cNvPr>
            <p:cNvSpPr/>
            <p:nvPr/>
          </p:nvSpPr>
          <p:spPr>
            <a:xfrm>
              <a:off x="4765115" y="2460899"/>
              <a:ext cx="497773" cy="251233"/>
            </a:xfrm>
            <a:custGeom>
              <a:avLst/>
              <a:gdLst>
                <a:gd name="connsiteX0" fmla="*/ 7259 w 497773"/>
                <a:gd name="connsiteY0" fmla="*/ 222816 h 251233"/>
                <a:gd name="connsiteX1" fmla="*/ 0 w 497773"/>
                <a:gd name="connsiteY1" fmla="*/ 105698 h 251233"/>
                <a:gd name="connsiteX2" fmla="*/ 88259 w 497773"/>
                <a:gd name="connsiteY2" fmla="*/ 56302 h 251233"/>
                <a:gd name="connsiteX3" fmla="*/ 230607 w 497773"/>
                <a:gd name="connsiteY3" fmla="*/ 81443 h 251233"/>
                <a:gd name="connsiteX4" fmla="*/ 478033 w 497773"/>
                <a:gd name="connsiteY4" fmla="*/ 0 h 251233"/>
                <a:gd name="connsiteX5" fmla="*/ 497774 w 497773"/>
                <a:gd name="connsiteY5" fmla="*/ 93748 h 251233"/>
                <a:gd name="connsiteX6" fmla="*/ 212459 w 497773"/>
                <a:gd name="connsiteY6" fmla="*/ 251233 h 251233"/>
                <a:gd name="connsiteX7" fmla="*/ 7170 w 497773"/>
                <a:gd name="connsiteY7" fmla="*/ 222905 h 251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97773" h="251233">
                  <a:moveTo>
                    <a:pt x="7259" y="222816"/>
                  </a:moveTo>
                  <a:cubicBezTo>
                    <a:pt x="4072" y="214584"/>
                    <a:pt x="0" y="105698"/>
                    <a:pt x="0" y="105698"/>
                  </a:cubicBezTo>
                  <a:cubicBezTo>
                    <a:pt x="0" y="105698"/>
                    <a:pt x="29833" y="57010"/>
                    <a:pt x="88259" y="56302"/>
                  </a:cubicBezTo>
                  <a:cubicBezTo>
                    <a:pt x="146685" y="55682"/>
                    <a:pt x="230607" y="81443"/>
                    <a:pt x="230607" y="81443"/>
                  </a:cubicBezTo>
                  <a:lnTo>
                    <a:pt x="478033" y="0"/>
                  </a:lnTo>
                  <a:lnTo>
                    <a:pt x="497774" y="93748"/>
                  </a:lnTo>
                  <a:cubicBezTo>
                    <a:pt x="497774" y="93748"/>
                    <a:pt x="311607" y="251676"/>
                    <a:pt x="212459" y="251233"/>
                  </a:cubicBezTo>
                  <a:cubicBezTo>
                    <a:pt x="97377" y="250702"/>
                    <a:pt x="7170" y="222905"/>
                    <a:pt x="7170" y="222905"/>
                  </a:cubicBezTo>
                  <a:close/>
                </a:path>
              </a:pathLst>
            </a:custGeom>
            <a:solidFill>
              <a:srgbClr val="936754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58" name="Gráfico 7">
              <a:extLst>
                <a:ext uri="{FF2B5EF4-FFF2-40B4-BE49-F238E27FC236}">
                  <a16:creationId xmlns:a16="http://schemas.microsoft.com/office/drawing/2014/main" id="{66E40033-6DCD-7B3B-4D35-2566CBD0DDFA}"/>
                </a:ext>
              </a:extLst>
            </p:cNvPr>
            <p:cNvGrpSpPr/>
            <p:nvPr/>
          </p:nvGrpSpPr>
          <p:grpSpPr>
            <a:xfrm>
              <a:off x="4018547" y="1758811"/>
              <a:ext cx="634672" cy="676827"/>
              <a:chOff x="4018547" y="1758811"/>
              <a:chExt cx="634672" cy="676827"/>
            </a:xfrm>
          </p:grpSpPr>
          <p:sp>
            <p:nvSpPr>
              <p:cNvPr id="59" name="Forma libre: forma 58">
                <a:extLst>
                  <a:ext uri="{FF2B5EF4-FFF2-40B4-BE49-F238E27FC236}">
                    <a16:creationId xmlns:a16="http://schemas.microsoft.com/office/drawing/2014/main" id="{4C40A1CF-621D-7973-84BA-2D38F0658689}"/>
                  </a:ext>
                </a:extLst>
              </p:cNvPr>
              <p:cNvSpPr/>
              <p:nvPr/>
            </p:nvSpPr>
            <p:spPr>
              <a:xfrm>
                <a:off x="4165538" y="1959939"/>
                <a:ext cx="487681" cy="475699"/>
              </a:xfrm>
              <a:custGeom>
                <a:avLst/>
                <a:gdLst>
                  <a:gd name="connsiteX0" fmla="*/ 371538 w 487681"/>
                  <a:gd name="connsiteY0" fmla="*/ 469092 h 475699"/>
                  <a:gd name="connsiteX1" fmla="*/ 371538 w 487681"/>
                  <a:gd name="connsiteY1" fmla="*/ 469092 h 475699"/>
                  <a:gd name="connsiteX2" fmla="*/ 288590 w 487681"/>
                  <a:gd name="connsiteY2" fmla="*/ 467675 h 475699"/>
                  <a:gd name="connsiteX3" fmla="*/ 204315 w 487681"/>
                  <a:gd name="connsiteY3" fmla="*/ 404912 h 475699"/>
                  <a:gd name="connsiteX4" fmla="*/ 182626 w 487681"/>
                  <a:gd name="connsiteY4" fmla="*/ 376584 h 475699"/>
                  <a:gd name="connsiteX5" fmla="*/ 0 w 487681"/>
                  <a:gd name="connsiteY5" fmla="*/ 135620 h 475699"/>
                  <a:gd name="connsiteX6" fmla="*/ 83833 w 487681"/>
                  <a:gd name="connsiteY6" fmla="*/ 0 h 475699"/>
                  <a:gd name="connsiteX7" fmla="*/ 273010 w 487681"/>
                  <a:gd name="connsiteY7" fmla="*/ 220780 h 475699"/>
                  <a:gd name="connsiteX8" fmla="*/ 327187 w 487681"/>
                  <a:gd name="connsiteY8" fmla="*/ 70731 h 475699"/>
                  <a:gd name="connsiteX9" fmla="*/ 487682 w 487681"/>
                  <a:gd name="connsiteY9" fmla="*/ 183157 h 475699"/>
                  <a:gd name="connsiteX10" fmla="*/ 444128 w 487681"/>
                  <a:gd name="connsiteY10" fmla="*/ 363217 h 475699"/>
                  <a:gd name="connsiteX11" fmla="*/ 371449 w 487681"/>
                  <a:gd name="connsiteY11" fmla="*/ 469092 h 475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87681" h="475699">
                    <a:moveTo>
                      <a:pt x="371538" y="469092"/>
                    </a:moveTo>
                    <a:lnTo>
                      <a:pt x="371538" y="469092"/>
                    </a:lnTo>
                    <a:cubicBezTo>
                      <a:pt x="344095" y="478918"/>
                      <a:pt x="316210" y="477236"/>
                      <a:pt x="288590" y="467675"/>
                    </a:cubicBezTo>
                    <a:cubicBezTo>
                      <a:pt x="254862" y="456079"/>
                      <a:pt x="226003" y="433239"/>
                      <a:pt x="204315" y="404912"/>
                    </a:cubicBezTo>
                    <a:lnTo>
                      <a:pt x="182626" y="376584"/>
                    </a:lnTo>
                    <a:cubicBezTo>
                      <a:pt x="157485" y="351708"/>
                      <a:pt x="0" y="135620"/>
                      <a:pt x="0" y="135620"/>
                    </a:cubicBezTo>
                    <a:lnTo>
                      <a:pt x="83833" y="0"/>
                    </a:lnTo>
                    <a:lnTo>
                      <a:pt x="273010" y="220780"/>
                    </a:lnTo>
                    <a:lnTo>
                      <a:pt x="327187" y="70731"/>
                    </a:lnTo>
                    <a:lnTo>
                      <a:pt x="487682" y="183157"/>
                    </a:lnTo>
                    <a:lnTo>
                      <a:pt x="444128" y="363217"/>
                    </a:lnTo>
                    <a:cubicBezTo>
                      <a:pt x="433505" y="410666"/>
                      <a:pt x="416685" y="452892"/>
                      <a:pt x="371449" y="469092"/>
                    </a:cubicBezTo>
                    <a:close/>
                  </a:path>
                </a:pathLst>
              </a:custGeom>
              <a:solidFill>
                <a:srgbClr val="93675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0" name="Forma libre: forma 59">
                <a:extLst>
                  <a:ext uri="{FF2B5EF4-FFF2-40B4-BE49-F238E27FC236}">
                    <a16:creationId xmlns:a16="http://schemas.microsoft.com/office/drawing/2014/main" id="{994E553A-3AE3-46D7-EDC1-D6B0FAFE939B}"/>
                  </a:ext>
                </a:extLst>
              </p:cNvPr>
              <p:cNvSpPr/>
              <p:nvPr/>
            </p:nvSpPr>
            <p:spPr>
              <a:xfrm>
                <a:off x="4018547" y="1758811"/>
                <a:ext cx="232052" cy="336835"/>
              </a:xfrm>
              <a:custGeom>
                <a:avLst/>
                <a:gdLst>
                  <a:gd name="connsiteX0" fmla="*/ 132916 w 232052"/>
                  <a:gd name="connsiteY0" fmla="*/ 0 h 336835"/>
                  <a:gd name="connsiteX1" fmla="*/ 189571 w 232052"/>
                  <a:gd name="connsiteY1" fmla="*/ 89144 h 336835"/>
                  <a:gd name="connsiteX2" fmla="*/ 231975 w 232052"/>
                  <a:gd name="connsiteY2" fmla="*/ 226269 h 336835"/>
                  <a:gd name="connsiteX3" fmla="*/ 146991 w 232052"/>
                  <a:gd name="connsiteY3" fmla="*/ 336836 h 336835"/>
                  <a:gd name="connsiteX4" fmla="*/ 99630 w 232052"/>
                  <a:gd name="connsiteY4" fmla="*/ 293902 h 336835"/>
                  <a:gd name="connsiteX5" fmla="*/ 99099 w 232052"/>
                  <a:gd name="connsiteY5" fmla="*/ 265397 h 336835"/>
                  <a:gd name="connsiteX6" fmla="*/ 80066 w 232052"/>
                  <a:gd name="connsiteY6" fmla="*/ 252206 h 336835"/>
                  <a:gd name="connsiteX7" fmla="*/ 68292 w 232052"/>
                  <a:gd name="connsiteY7" fmla="*/ 276993 h 336835"/>
                  <a:gd name="connsiteX8" fmla="*/ 483 w 232052"/>
                  <a:gd name="connsiteY8" fmla="*/ 226180 h 336835"/>
                  <a:gd name="connsiteX9" fmla="*/ 10929 w 232052"/>
                  <a:gd name="connsiteY9" fmla="*/ 201393 h 336835"/>
                  <a:gd name="connsiteX10" fmla="*/ 10929 w 232052"/>
                  <a:gd name="connsiteY10" fmla="*/ 159698 h 336835"/>
                  <a:gd name="connsiteX11" fmla="*/ 13496 w 232052"/>
                  <a:gd name="connsiteY11" fmla="*/ 121898 h 336835"/>
                  <a:gd name="connsiteX12" fmla="*/ 30404 w 232052"/>
                  <a:gd name="connsiteY12" fmla="*/ 81443 h 336835"/>
                  <a:gd name="connsiteX13" fmla="*/ 146814 w 232052"/>
                  <a:gd name="connsiteY13" fmla="*/ 102334 h 336835"/>
                  <a:gd name="connsiteX14" fmla="*/ 119106 w 232052"/>
                  <a:gd name="connsiteY14" fmla="*/ 30895 h 336835"/>
                  <a:gd name="connsiteX15" fmla="*/ 132738 w 232052"/>
                  <a:gd name="connsiteY15" fmla="*/ 88 h 336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32052" h="336835">
                    <a:moveTo>
                      <a:pt x="132916" y="0"/>
                    </a:moveTo>
                    <a:cubicBezTo>
                      <a:pt x="132916" y="0"/>
                      <a:pt x="178063" y="66836"/>
                      <a:pt x="189571" y="89144"/>
                    </a:cubicBezTo>
                    <a:cubicBezTo>
                      <a:pt x="198955" y="107203"/>
                      <a:pt x="233922" y="165187"/>
                      <a:pt x="231975" y="226269"/>
                    </a:cubicBezTo>
                    <a:lnTo>
                      <a:pt x="146991" y="336836"/>
                    </a:lnTo>
                    <a:cubicBezTo>
                      <a:pt x="146991" y="336836"/>
                      <a:pt x="106181" y="305675"/>
                      <a:pt x="99630" y="293902"/>
                    </a:cubicBezTo>
                    <a:cubicBezTo>
                      <a:pt x="93080" y="282128"/>
                      <a:pt x="99099" y="265397"/>
                      <a:pt x="99099" y="265397"/>
                    </a:cubicBezTo>
                    <a:cubicBezTo>
                      <a:pt x="99099" y="265397"/>
                      <a:pt x="86617" y="254774"/>
                      <a:pt x="80066" y="252206"/>
                    </a:cubicBezTo>
                    <a:cubicBezTo>
                      <a:pt x="80066" y="252206"/>
                      <a:pt x="83962" y="273098"/>
                      <a:pt x="68292" y="276993"/>
                    </a:cubicBezTo>
                    <a:cubicBezTo>
                      <a:pt x="52624" y="280889"/>
                      <a:pt x="483" y="226180"/>
                      <a:pt x="483" y="226180"/>
                    </a:cubicBezTo>
                    <a:cubicBezTo>
                      <a:pt x="483" y="226180"/>
                      <a:pt x="-3412" y="202721"/>
                      <a:pt x="10929" y="201393"/>
                    </a:cubicBezTo>
                    <a:cubicBezTo>
                      <a:pt x="10929" y="201393"/>
                      <a:pt x="483" y="168816"/>
                      <a:pt x="10929" y="159698"/>
                    </a:cubicBezTo>
                    <a:cubicBezTo>
                      <a:pt x="10929" y="159698"/>
                      <a:pt x="-845" y="133584"/>
                      <a:pt x="13496" y="121898"/>
                    </a:cubicBezTo>
                    <a:cubicBezTo>
                      <a:pt x="13496" y="121898"/>
                      <a:pt x="20047" y="91888"/>
                      <a:pt x="30404" y="81443"/>
                    </a:cubicBezTo>
                    <a:cubicBezTo>
                      <a:pt x="40850" y="70997"/>
                      <a:pt x="146814" y="102334"/>
                      <a:pt x="146814" y="102334"/>
                    </a:cubicBezTo>
                    <a:cubicBezTo>
                      <a:pt x="146814" y="102334"/>
                      <a:pt x="121673" y="46564"/>
                      <a:pt x="119106" y="30895"/>
                    </a:cubicBezTo>
                    <a:cubicBezTo>
                      <a:pt x="116538" y="15226"/>
                      <a:pt x="132738" y="88"/>
                      <a:pt x="132738" y="88"/>
                    </a:cubicBezTo>
                    <a:close/>
                  </a:path>
                </a:pathLst>
              </a:custGeom>
              <a:solidFill>
                <a:srgbClr val="93675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1" name="Forma libre: forma 60">
                <a:extLst>
                  <a:ext uri="{FF2B5EF4-FFF2-40B4-BE49-F238E27FC236}">
                    <a16:creationId xmlns:a16="http://schemas.microsoft.com/office/drawing/2014/main" id="{4B402BB2-8E0B-523B-D34E-90B0819D3BE3}"/>
                  </a:ext>
                </a:extLst>
              </p:cNvPr>
              <p:cNvSpPr/>
              <p:nvPr/>
            </p:nvSpPr>
            <p:spPr>
              <a:xfrm>
                <a:off x="4028829" y="1959997"/>
                <a:ext cx="74613" cy="48796"/>
              </a:xfrm>
              <a:custGeom>
                <a:avLst/>
                <a:gdLst>
                  <a:gd name="connsiteX0" fmla="*/ 57391 w 74613"/>
                  <a:gd name="connsiteY0" fmla="*/ 4722 h 48796"/>
                  <a:gd name="connsiteX1" fmla="*/ 61640 w 74613"/>
                  <a:gd name="connsiteY1" fmla="*/ 7732 h 48796"/>
                  <a:gd name="connsiteX2" fmla="*/ 70847 w 74613"/>
                  <a:gd name="connsiteY2" fmla="*/ 18709 h 48796"/>
                  <a:gd name="connsiteX3" fmla="*/ 74476 w 74613"/>
                  <a:gd name="connsiteY3" fmla="*/ 28358 h 48796"/>
                  <a:gd name="connsiteX4" fmla="*/ 72529 w 74613"/>
                  <a:gd name="connsiteY4" fmla="*/ 40220 h 48796"/>
                  <a:gd name="connsiteX5" fmla="*/ 61551 w 74613"/>
                  <a:gd name="connsiteY5" fmla="*/ 48542 h 48796"/>
                  <a:gd name="connsiteX6" fmla="*/ 47476 w 74613"/>
                  <a:gd name="connsiteY6" fmla="*/ 45355 h 48796"/>
                  <a:gd name="connsiteX7" fmla="*/ 28001 w 74613"/>
                  <a:gd name="connsiteY7" fmla="*/ 28447 h 48796"/>
                  <a:gd name="connsiteX8" fmla="*/ 13040 w 74613"/>
                  <a:gd name="connsiteY8" fmla="*/ 14106 h 48796"/>
                  <a:gd name="connsiteX9" fmla="*/ 27 w 74613"/>
                  <a:gd name="connsiteY9" fmla="*/ 30 h 48796"/>
                  <a:gd name="connsiteX10" fmla="*/ 15253 w 74613"/>
                  <a:gd name="connsiteY10" fmla="*/ 11716 h 48796"/>
                  <a:gd name="connsiteX11" fmla="*/ 30922 w 74613"/>
                  <a:gd name="connsiteY11" fmla="*/ 25348 h 48796"/>
                  <a:gd name="connsiteX12" fmla="*/ 49955 w 74613"/>
                  <a:gd name="connsiteY12" fmla="*/ 41460 h 48796"/>
                  <a:gd name="connsiteX13" fmla="*/ 68722 w 74613"/>
                  <a:gd name="connsiteY13" fmla="*/ 38450 h 48796"/>
                  <a:gd name="connsiteX14" fmla="*/ 70669 w 74613"/>
                  <a:gd name="connsiteY14" fmla="*/ 28712 h 48796"/>
                  <a:gd name="connsiteX15" fmla="*/ 68014 w 74613"/>
                  <a:gd name="connsiteY15" fmla="*/ 20214 h 48796"/>
                  <a:gd name="connsiteX16" fmla="*/ 60401 w 74613"/>
                  <a:gd name="connsiteY16" fmla="*/ 9060 h 48796"/>
                  <a:gd name="connsiteX17" fmla="*/ 57391 w 74613"/>
                  <a:gd name="connsiteY17" fmla="*/ 4811 h 487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74613" h="48796">
                    <a:moveTo>
                      <a:pt x="57391" y="4722"/>
                    </a:moveTo>
                    <a:cubicBezTo>
                      <a:pt x="57391" y="4722"/>
                      <a:pt x="59073" y="5607"/>
                      <a:pt x="61640" y="7732"/>
                    </a:cubicBezTo>
                    <a:cubicBezTo>
                      <a:pt x="64119" y="9768"/>
                      <a:pt x="68014" y="13220"/>
                      <a:pt x="70847" y="18709"/>
                    </a:cubicBezTo>
                    <a:cubicBezTo>
                      <a:pt x="72174" y="21188"/>
                      <a:pt x="74122" y="24375"/>
                      <a:pt x="74476" y="28358"/>
                    </a:cubicBezTo>
                    <a:cubicBezTo>
                      <a:pt x="74919" y="32165"/>
                      <a:pt x="74299" y="36237"/>
                      <a:pt x="72529" y="40220"/>
                    </a:cubicBezTo>
                    <a:cubicBezTo>
                      <a:pt x="71024" y="44381"/>
                      <a:pt x="66332" y="48011"/>
                      <a:pt x="61551" y="48542"/>
                    </a:cubicBezTo>
                    <a:cubicBezTo>
                      <a:pt x="56771" y="49427"/>
                      <a:pt x="51548" y="47922"/>
                      <a:pt x="47476" y="45355"/>
                    </a:cubicBezTo>
                    <a:cubicBezTo>
                      <a:pt x="39332" y="39955"/>
                      <a:pt x="33932" y="33670"/>
                      <a:pt x="28001" y="28447"/>
                    </a:cubicBezTo>
                    <a:cubicBezTo>
                      <a:pt x="22689" y="23401"/>
                      <a:pt x="17732" y="18620"/>
                      <a:pt x="13040" y="14106"/>
                    </a:cubicBezTo>
                    <a:cubicBezTo>
                      <a:pt x="4630" y="5873"/>
                      <a:pt x="-416" y="473"/>
                      <a:pt x="27" y="30"/>
                    </a:cubicBezTo>
                    <a:cubicBezTo>
                      <a:pt x="469" y="-412"/>
                      <a:pt x="6223" y="4014"/>
                      <a:pt x="15253" y="11716"/>
                    </a:cubicBezTo>
                    <a:cubicBezTo>
                      <a:pt x="20122" y="15965"/>
                      <a:pt x="25345" y="20479"/>
                      <a:pt x="30922" y="25348"/>
                    </a:cubicBezTo>
                    <a:cubicBezTo>
                      <a:pt x="36853" y="30306"/>
                      <a:pt x="42961" y="36857"/>
                      <a:pt x="49955" y="41460"/>
                    </a:cubicBezTo>
                    <a:cubicBezTo>
                      <a:pt x="56771" y="46063"/>
                      <a:pt x="66243" y="44912"/>
                      <a:pt x="68722" y="38450"/>
                    </a:cubicBezTo>
                    <a:cubicBezTo>
                      <a:pt x="70227" y="35352"/>
                      <a:pt x="70847" y="31811"/>
                      <a:pt x="70669" y="28712"/>
                    </a:cubicBezTo>
                    <a:cubicBezTo>
                      <a:pt x="70669" y="25614"/>
                      <a:pt x="69253" y="22958"/>
                      <a:pt x="68014" y="20214"/>
                    </a:cubicBezTo>
                    <a:cubicBezTo>
                      <a:pt x="65712" y="14902"/>
                      <a:pt x="62614" y="11627"/>
                      <a:pt x="60401" y="9060"/>
                    </a:cubicBezTo>
                    <a:cubicBezTo>
                      <a:pt x="58276" y="6493"/>
                      <a:pt x="57214" y="4988"/>
                      <a:pt x="57391" y="4811"/>
                    </a:cubicBezTo>
                    <a:close/>
                  </a:path>
                </a:pathLst>
              </a:custGeom>
              <a:solidFill>
                <a:srgbClr val="7C5142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2" name="Forma libre: forma 61">
                <a:extLst>
                  <a:ext uri="{FF2B5EF4-FFF2-40B4-BE49-F238E27FC236}">
                    <a16:creationId xmlns:a16="http://schemas.microsoft.com/office/drawing/2014/main" id="{0AD1A4C3-CB22-0EEE-0D38-DDCAD483E799}"/>
                  </a:ext>
                </a:extLst>
              </p:cNvPr>
              <p:cNvSpPr/>
              <p:nvPr/>
            </p:nvSpPr>
            <p:spPr>
              <a:xfrm>
                <a:off x="4032731" y="1871215"/>
                <a:ext cx="87062" cy="64703"/>
              </a:xfrm>
              <a:custGeom>
                <a:avLst/>
                <a:gdLst>
                  <a:gd name="connsiteX0" fmla="*/ 47735 w 87062"/>
                  <a:gd name="connsiteY0" fmla="*/ 22 h 64703"/>
                  <a:gd name="connsiteX1" fmla="*/ 67299 w 87062"/>
                  <a:gd name="connsiteY1" fmla="*/ 16576 h 64703"/>
                  <a:gd name="connsiteX2" fmla="*/ 76682 w 87062"/>
                  <a:gd name="connsiteY2" fmla="*/ 25517 h 64703"/>
                  <a:gd name="connsiteX3" fmla="*/ 85712 w 87062"/>
                  <a:gd name="connsiteY3" fmla="*/ 38087 h 64703"/>
                  <a:gd name="connsiteX4" fmla="*/ 83587 w 87062"/>
                  <a:gd name="connsiteY4" fmla="*/ 55704 h 64703"/>
                  <a:gd name="connsiteX5" fmla="*/ 66767 w 87062"/>
                  <a:gd name="connsiteY5" fmla="*/ 64645 h 64703"/>
                  <a:gd name="connsiteX6" fmla="*/ 50302 w 87062"/>
                  <a:gd name="connsiteY6" fmla="*/ 55792 h 64703"/>
                  <a:gd name="connsiteX7" fmla="*/ 38174 w 87062"/>
                  <a:gd name="connsiteY7" fmla="*/ 44727 h 64703"/>
                  <a:gd name="connsiteX8" fmla="*/ 17902 w 87062"/>
                  <a:gd name="connsiteY8" fmla="*/ 25871 h 64703"/>
                  <a:gd name="connsiteX9" fmla="*/ 20 w 87062"/>
                  <a:gd name="connsiteY9" fmla="*/ 7546 h 64703"/>
                  <a:gd name="connsiteX10" fmla="*/ 20115 w 87062"/>
                  <a:gd name="connsiteY10" fmla="*/ 23392 h 64703"/>
                  <a:gd name="connsiteX11" fmla="*/ 41007 w 87062"/>
                  <a:gd name="connsiteY11" fmla="*/ 41540 h 64703"/>
                  <a:gd name="connsiteX12" fmla="*/ 53223 w 87062"/>
                  <a:gd name="connsiteY12" fmla="*/ 52340 h 64703"/>
                  <a:gd name="connsiteX13" fmla="*/ 67033 w 87062"/>
                  <a:gd name="connsiteY13" fmla="*/ 60041 h 64703"/>
                  <a:gd name="connsiteX14" fmla="*/ 81640 w 87062"/>
                  <a:gd name="connsiteY14" fmla="*/ 39681 h 64703"/>
                  <a:gd name="connsiteX15" fmla="*/ 64820 w 87062"/>
                  <a:gd name="connsiteY15" fmla="*/ 18966 h 64703"/>
                  <a:gd name="connsiteX16" fmla="*/ 47646 w 87062"/>
                  <a:gd name="connsiteY16" fmla="*/ 110 h 64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87062" h="64703">
                    <a:moveTo>
                      <a:pt x="47735" y="22"/>
                    </a:moveTo>
                    <a:cubicBezTo>
                      <a:pt x="48177" y="-421"/>
                      <a:pt x="55614" y="5953"/>
                      <a:pt x="67299" y="16576"/>
                    </a:cubicBezTo>
                    <a:cubicBezTo>
                      <a:pt x="70131" y="19320"/>
                      <a:pt x="73495" y="22064"/>
                      <a:pt x="76682" y="25517"/>
                    </a:cubicBezTo>
                    <a:cubicBezTo>
                      <a:pt x="79869" y="28881"/>
                      <a:pt x="83499" y="32687"/>
                      <a:pt x="85712" y="38087"/>
                    </a:cubicBezTo>
                    <a:cubicBezTo>
                      <a:pt x="88191" y="43576"/>
                      <a:pt x="87128" y="50569"/>
                      <a:pt x="83587" y="55704"/>
                    </a:cubicBezTo>
                    <a:cubicBezTo>
                      <a:pt x="80223" y="60926"/>
                      <a:pt x="73938" y="65264"/>
                      <a:pt x="66767" y="64645"/>
                    </a:cubicBezTo>
                    <a:cubicBezTo>
                      <a:pt x="59686" y="63936"/>
                      <a:pt x="54551" y="59422"/>
                      <a:pt x="50302" y="55792"/>
                    </a:cubicBezTo>
                    <a:cubicBezTo>
                      <a:pt x="46141" y="51986"/>
                      <a:pt x="42069" y="48268"/>
                      <a:pt x="38174" y="44727"/>
                    </a:cubicBezTo>
                    <a:cubicBezTo>
                      <a:pt x="30826" y="37910"/>
                      <a:pt x="24010" y="31536"/>
                      <a:pt x="17902" y="25871"/>
                    </a:cubicBezTo>
                    <a:cubicBezTo>
                      <a:pt x="6482" y="14982"/>
                      <a:pt x="-423" y="8077"/>
                      <a:pt x="20" y="7546"/>
                    </a:cubicBezTo>
                    <a:cubicBezTo>
                      <a:pt x="463" y="7015"/>
                      <a:pt x="8076" y="13212"/>
                      <a:pt x="20115" y="23392"/>
                    </a:cubicBezTo>
                    <a:cubicBezTo>
                      <a:pt x="26400" y="28881"/>
                      <a:pt x="33482" y="34989"/>
                      <a:pt x="41007" y="41540"/>
                    </a:cubicBezTo>
                    <a:lnTo>
                      <a:pt x="53223" y="52340"/>
                    </a:lnTo>
                    <a:cubicBezTo>
                      <a:pt x="57384" y="55969"/>
                      <a:pt x="61899" y="59599"/>
                      <a:pt x="67033" y="60041"/>
                    </a:cubicBezTo>
                    <a:cubicBezTo>
                      <a:pt x="77390" y="60926"/>
                      <a:pt x="85535" y="47825"/>
                      <a:pt x="81640" y="39681"/>
                    </a:cubicBezTo>
                    <a:cubicBezTo>
                      <a:pt x="77833" y="31005"/>
                      <a:pt x="70043" y="24543"/>
                      <a:pt x="64820" y="18966"/>
                    </a:cubicBezTo>
                    <a:cubicBezTo>
                      <a:pt x="53843" y="7723"/>
                      <a:pt x="47204" y="553"/>
                      <a:pt x="47646" y="110"/>
                    </a:cubicBezTo>
                    <a:close/>
                  </a:path>
                </a:pathLst>
              </a:custGeom>
              <a:solidFill>
                <a:srgbClr val="7C5142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63" name="Forma libre: forma 62">
                <a:extLst>
                  <a:ext uri="{FF2B5EF4-FFF2-40B4-BE49-F238E27FC236}">
                    <a16:creationId xmlns:a16="http://schemas.microsoft.com/office/drawing/2014/main" id="{EAAF706F-BCCF-F968-EC13-D297F677987E}"/>
                  </a:ext>
                </a:extLst>
              </p:cNvPr>
              <p:cNvSpPr/>
              <p:nvPr/>
            </p:nvSpPr>
            <p:spPr>
              <a:xfrm>
                <a:off x="4029357" y="1914501"/>
                <a:ext cx="84088" cy="56592"/>
              </a:xfrm>
              <a:custGeom>
                <a:avLst/>
                <a:gdLst>
                  <a:gd name="connsiteX0" fmla="*/ 68637 w 84088"/>
                  <a:gd name="connsiteY0" fmla="*/ 21271 h 56592"/>
                  <a:gd name="connsiteX1" fmla="*/ 74037 w 84088"/>
                  <a:gd name="connsiteY1" fmla="*/ 22333 h 56592"/>
                  <a:gd name="connsiteX2" fmla="*/ 83509 w 84088"/>
                  <a:gd name="connsiteY2" fmla="*/ 34107 h 56592"/>
                  <a:gd name="connsiteX3" fmla="*/ 74037 w 84088"/>
                  <a:gd name="connsiteY3" fmla="*/ 54290 h 56592"/>
                  <a:gd name="connsiteX4" fmla="*/ 60050 w 84088"/>
                  <a:gd name="connsiteY4" fmla="*/ 55884 h 56592"/>
                  <a:gd name="connsiteX5" fmla="*/ 47479 w 84088"/>
                  <a:gd name="connsiteY5" fmla="*/ 48713 h 56592"/>
                  <a:gd name="connsiteX6" fmla="*/ 12247 w 84088"/>
                  <a:gd name="connsiteY6" fmla="*/ 15871 h 56592"/>
                  <a:gd name="connsiteX7" fmla="*/ 30 w 84088"/>
                  <a:gd name="connsiteY7" fmla="*/ 25 h 56592"/>
                  <a:gd name="connsiteX8" fmla="*/ 50224 w 84088"/>
                  <a:gd name="connsiteY8" fmla="*/ 45084 h 56592"/>
                  <a:gd name="connsiteX9" fmla="*/ 61201 w 84088"/>
                  <a:gd name="connsiteY9" fmla="*/ 51546 h 56592"/>
                  <a:gd name="connsiteX10" fmla="*/ 71912 w 84088"/>
                  <a:gd name="connsiteY10" fmla="*/ 50572 h 56592"/>
                  <a:gd name="connsiteX11" fmla="*/ 80145 w 84088"/>
                  <a:gd name="connsiteY11" fmla="*/ 34904 h 56592"/>
                  <a:gd name="connsiteX12" fmla="*/ 72974 w 84088"/>
                  <a:gd name="connsiteY12" fmla="*/ 23926 h 56592"/>
                  <a:gd name="connsiteX13" fmla="*/ 68460 w 84088"/>
                  <a:gd name="connsiteY13" fmla="*/ 21271 h 565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4088" h="56592">
                    <a:moveTo>
                      <a:pt x="68637" y="21271"/>
                    </a:moveTo>
                    <a:cubicBezTo>
                      <a:pt x="68637" y="21271"/>
                      <a:pt x="70761" y="20740"/>
                      <a:pt x="74037" y="22333"/>
                    </a:cubicBezTo>
                    <a:cubicBezTo>
                      <a:pt x="77224" y="23838"/>
                      <a:pt x="81739" y="27556"/>
                      <a:pt x="83509" y="34107"/>
                    </a:cubicBezTo>
                    <a:cubicBezTo>
                      <a:pt x="85545" y="40658"/>
                      <a:pt x="82181" y="50041"/>
                      <a:pt x="74037" y="54290"/>
                    </a:cubicBezTo>
                    <a:cubicBezTo>
                      <a:pt x="70142" y="56503"/>
                      <a:pt x="64830" y="57300"/>
                      <a:pt x="60050" y="55884"/>
                    </a:cubicBezTo>
                    <a:cubicBezTo>
                      <a:pt x="55270" y="54556"/>
                      <a:pt x="51197" y="51635"/>
                      <a:pt x="47479" y="48713"/>
                    </a:cubicBezTo>
                    <a:cubicBezTo>
                      <a:pt x="32696" y="37028"/>
                      <a:pt x="20479" y="24989"/>
                      <a:pt x="12247" y="15871"/>
                    </a:cubicBezTo>
                    <a:cubicBezTo>
                      <a:pt x="4014" y="6664"/>
                      <a:pt x="-412" y="467"/>
                      <a:pt x="30" y="25"/>
                    </a:cubicBezTo>
                    <a:cubicBezTo>
                      <a:pt x="1093" y="-860"/>
                      <a:pt x="21011" y="22067"/>
                      <a:pt x="50224" y="45084"/>
                    </a:cubicBezTo>
                    <a:cubicBezTo>
                      <a:pt x="53853" y="47917"/>
                      <a:pt x="57394" y="50395"/>
                      <a:pt x="61201" y="51546"/>
                    </a:cubicBezTo>
                    <a:cubicBezTo>
                      <a:pt x="64919" y="52697"/>
                      <a:pt x="68725" y="52254"/>
                      <a:pt x="71912" y="50572"/>
                    </a:cubicBezTo>
                    <a:cubicBezTo>
                      <a:pt x="78463" y="47297"/>
                      <a:pt x="81473" y="40215"/>
                      <a:pt x="80145" y="34904"/>
                    </a:cubicBezTo>
                    <a:cubicBezTo>
                      <a:pt x="79083" y="29415"/>
                      <a:pt x="75542" y="25697"/>
                      <a:pt x="72974" y="23926"/>
                    </a:cubicBezTo>
                    <a:cubicBezTo>
                      <a:pt x="70319" y="22067"/>
                      <a:pt x="68371" y="21713"/>
                      <a:pt x="68460" y="21271"/>
                    </a:cubicBezTo>
                    <a:close/>
                  </a:path>
                </a:pathLst>
              </a:custGeom>
              <a:solidFill>
                <a:srgbClr val="7C5142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24" name="Forma libre: forma 1023">
                <a:extLst>
                  <a:ext uri="{FF2B5EF4-FFF2-40B4-BE49-F238E27FC236}">
                    <a16:creationId xmlns:a16="http://schemas.microsoft.com/office/drawing/2014/main" id="{B597D160-BF5C-2CEC-9AA5-8944278ACE86}"/>
                  </a:ext>
                </a:extLst>
              </p:cNvPr>
              <p:cNvSpPr/>
              <p:nvPr/>
            </p:nvSpPr>
            <p:spPr>
              <a:xfrm>
                <a:off x="4115315" y="1890258"/>
                <a:ext cx="41104" cy="151477"/>
              </a:xfrm>
              <a:custGeom>
                <a:avLst/>
                <a:gdLst>
                  <a:gd name="connsiteX0" fmla="*/ 118 w 41104"/>
                  <a:gd name="connsiteY0" fmla="*/ 151478 h 151477"/>
                  <a:gd name="connsiteX1" fmla="*/ 118 w 41104"/>
                  <a:gd name="connsiteY1" fmla="*/ 147317 h 151477"/>
                  <a:gd name="connsiteX2" fmla="*/ 2508 w 41104"/>
                  <a:gd name="connsiteY2" fmla="*/ 135986 h 151477"/>
                  <a:gd name="connsiteX3" fmla="*/ 29862 w 41104"/>
                  <a:gd name="connsiteY3" fmla="*/ 106773 h 151477"/>
                  <a:gd name="connsiteX4" fmla="*/ 30482 w 41104"/>
                  <a:gd name="connsiteY4" fmla="*/ 110933 h 151477"/>
                  <a:gd name="connsiteX5" fmla="*/ 30216 w 41104"/>
                  <a:gd name="connsiteY5" fmla="*/ 110933 h 151477"/>
                  <a:gd name="connsiteX6" fmla="*/ 30393 w 41104"/>
                  <a:gd name="connsiteY6" fmla="*/ 106596 h 151477"/>
                  <a:gd name="connsiteX7" fmla="*/ 30925 w 41104"/>
                  <a:gd name="connsiteY7" fmla="*/ 106596 h 151477"/>
                  <a:gd name="connsiteX8" fmla="*/ 30747 w 41104"/>
                  <a:gd name="connsiteY8" fmla="*/ 110933 h 151477"/>
                  <a:gd name="connsiteX9" fmla="*/ 29331 w 41104"/>
                  <a:gd name="connsiteY9" fmla="*/ 110933 h 151477"/>
                  <a:gd name="connsiteX10" fmla="*/ 28712 w 41104"/>
                  <a:gd name="connsiteY10" fmla="*/ 109871 h 151477"/>
                  <a:gd name="connsiteX11" fmla="*/ 18089 w 41104"/>
                  <a:gd name="connsiteY11" fmla="*/ 81543 h 151477"/>
                  <a:gd name="connsiteX12" fmla="*/ 24993 w 41104"/>
                  <a:gd name="connsiteY12" fmla="*/ 20992 h 151477"/>
                  <a:gd name="connsiteX13" fmla="*/ 34554 w 41104"/>
                  <a:gd name="connsiteY13" fmla="*/ 4969 h 151477"/>
                  <a:gd name="connsiteX14" fmla="*/ 39334 w 41104"/>
                  <a:gd name="connsiteY14" fmla="*/ 12 h 151477"/>
                  <a:gd name="connsiteX15" fmla="*/ 28092 w 41104"/>
                  <a:gd name="connsiteY15" fmla="*/ 22232 h 151477"/>
                  <a:gd name="connsiteX16" fmla="*/ 22780 w 41104"/>
                  <a:gd name="connsiteY16" fmla="*/ 80570 h 151477"/>
                  <a:gd name="connsiteX17" fmla="*/ 32606 w 41104"/>
                  <a:gd name="connsiteY17" fmla="*/ 107658 h 151477"/>
                  <a:gd name="connsiteX18" fmla="*/ 30836 w 41104"/>
                  <a:gd name="connsiteY18" fmla="*/ 106596 h 151477"/>
                  <a:gd name="connsiteX19" fmla="*/ 31102 w 41104"/>
                  <a:gd name="connsiteY19" fmla="*/ 106596 h 151477"/>
                  <a:gd name="connsiteX20" fmla="*/ 30925 w 41104"/>
                  <a:gd name="connsiteY20" fmla="*/ 110933 h 151477"/>
                  <a:gd name="connsiteX21" fmla="*/ 30393 w 41104"/>
                  <a:gd name="connsiteY21" fmla="*/ 110933 h 151477"/>
                  <a:gd name="connsiteX22" fmla="*/ 30571 w 41104"/>
                  <a:gd name="connsiteY22" fmla="*/ 106596 h 151477"/>
                  <a:gd name="connsiteX23" fmla="*/ 30836 w 41104"/>
                  <a:gd name="connsiteY23" fmla="*/ 106596 h 151477"/>
                  <a:gd name="connsiteX24" fmla="*/ 41105 w 41104"/>
                  <a:gd name="connsiteY24" fmla="*/ 107038 h 151477"/>
                  <a:gd name="connsiteX25" fmla="*/ 31367 w 41104"/>
                  <a:gd name="connsiteY25" fmla="*/ 110756 h 151477"/>
                  <a:gd name="connsiteX26" fmla="*/ 5164 w 41104"/>
                  <a:gd name="connsiteY26" fmla="*/ 136871 h 151477"/>
                  <a:gd name="connsiteX27" fmla="*/ 384 w 41104"/>
                  <a:gd name="connsiteY27" fmla="*/ 151389 h 1514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1104" h="151477">
                    <a:moveTo>
                      <a:pt x="118" y="151478"/>
                    </a:moveTo>
                    <a:cubicBezTo>
                      <a:pt x="118" y="151478"/>
                      <a:pt x="-148" y="150061"/>
                      <a:pt x="118" y="147317"/>
                    </a:cubicBezTo>
                    <a:cubicBezTo>
                      <a:pt x="295" y="144661"/>
                      <a:pt x="915" y="140766"/>
                      <a:pt x="2508" y="135986"/>
                    </a:cubicBezTo>
                    <a:cubicBezTo>
                      <a:pt x="5518" y="126691"/>
                      <a:pt x="13662" y="113324"/>
                      <a:pt x="29862" y="106773"/>
                    </a:cubicBezTo>
                    <a:lnTo>
                      <a:pt x="30482" y="110933"/>
                    </a:lnTo>
                    <a:lnTo>
                      <a:pt x="30216" y="110933"/>
                    </a:lnTo>
                    <a:lnTo>
                      <a:pt x="30393" y="106596"/>
                    </a:lnTo>
                    <a:lnTo>
                      <a:pt x="30925" y="106596"/>
                    </a:lnTo>
                    <a:lnTo>
                      <a:pt x="30747" y="110933"/>
                    </a:lnTo>
                    <a:lnTo>
                      <a:pt x="29331" y="110933"/>
                    </a:lnTo>
                    <a:lnTo>
                      <a:pt x="28712" y="109871"/>
                    </a:lnTo>
                    <a:cubicBezTo>
                      <a:pt x="24020" y="101727"/>
                      <a:pt x="20213" y="92078"/>
                      <a:pt x="18089" y="81543"/>
                    </a:cubicBezTo>
                    <a:cubicBezTo>
                      <a:pt x="13308" y="57553"/>
                      <a:pt x="18265" y="35156"/>
                      <a:pt x="24993" y="20992"/>
                    </a:cubicBezTo>
                    <a:cubicBezTo>
                      <a:pt x="28180" y="13733"/>
                      <a:pt x="31898" y="8511"/>
                      <a:pt x="34554" y="4969"/>
                    </a:cubicBezTo>
                    <a:cubicBezTo>
                      <a:pt x="37387" y="1606"/>
                      <a:pt x="39069" y="-165"/>
                      <a:pt x="39334" y="12"/>
                    </a:cubicBezTo>
                    <a:cubicBezTo>
                      <a:pt x="40131" y="543"/>
                      <a:pt x="33580" y="7891"/>
                      <a:pt x="28092" y="22232"/>
                    </a:cubicBezTo>
                    <a:cubicBezTo>
                      <a:pt x="22338" y="36219"/>
                      <a:pt x="18177" y="57730"/>
                      <a:pt x="22780" y="80570"/>
                    </a:cubicBezTo>
                    <a:cubicBezTo>
                      <a:pt x="24728" y="90573"/>
                      <a:pt x="28269" y="99868"/>
                      <a:pt x="32606" y="107658"/>
                    </a:cubicBezTo>
                    <a:lnTo>
                      <a:pt x="30836" y="106596"/>
                    </a:lnTo>
                    <a:lnTo>
                      <a:pt x="31102" y="106596"/>
                    </a:lnTo>
                    <a:lnTo>
                      <a:pt x="30925" y="110933"/>
                    </a:lnTo>
                    <a:lnTo>
                      <a:pt x="30393" y="110933"/>
                    </a:lnTo>
                    <a:lnTo>
                      <a:pt x="30571" y="106596"/>
                    </a:lnTo>
                    <a:lnTo>
                      <a:pt x="30836" y="106596"/>
                    </a:lnTo>
                    <a:lnTo>
                      <a:pt x="41105" y="107038"/>
                    </a:lnTo>
                    <a:lnTo>
                      <a:pt x="31367" y="110756"/>
                    </a:lnTo>
                    <a:cubicBezTo>
                      <a:pt x="17026" y="116245"/>
                      <a:pt x="8616" y="128284"/>
                      <a:pt x="5164" y="136871"/>
                    </a:cubicBezTo>
                    <a:cubicBezTo>
                      <a:pt x="1534" y="145724"/>
                      <a:pt x="1092" y="151478"/>
                      <a:pt x="384" y="151389"/>
                    </a:cubicBezTo>
                    <a:close/>
                  </a:path>
                </a:pathLst>
              </a:custGeom>
              <a:solidFill>
                <a:srgbClr val="7C5142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25" name="Forma libre: forma 1024">
                <a:extLst>
                  <a:ext uri="{FF2B5EF4-FFF2-40B4-BE49-F238E27FC236}">
                    <a16:creationId xmlns:a16="http://schemas.microsoft.com/office/drawing/2014/main" id="{E5A1291E-A458-7DEA-B8B6-EE4B2F5B4B30}"/>
                  </a:ext>
                </a:extLst>
              </p:cNvPr>
              <p:cNvSpPr/>
              <p:nvPr/>
            </p:nvSpPr>
            <p:spPr>
              <a:xfrm>
                <a:off x="4439061" y="2178594"/>
                <a:ext cx="20532" cy="92951"/>
              </a:xfrm>
              <a:custGeom>
                <a:avLst/>
                <a:gdLst>
                  <a:gd name="connsiteX0" fmla="*/ 20378 w 20532"/>
                  <a:gd name="connsiteY0" fmla="*/ 92862 h 92951"/>
                  <a:gd name="connsiteX1" fmla="*/ 5241 w 20532"/>
                  <a:gd name="connsiteY1" fmla="*/ 47538 h 92951"/>
                  <a:gd name="connsiteX2" fmla="*/ 549 w 20532"/>
                  <a:gd name="connsiteY2" fmla="*/ 0 h 92951"/>
                  <a:gd name="connsiteX3" fmla="*/ 9756 w 20532"/>
                  <a:gd name="connsiteY3" fmla="*/ 46653 h 92951"/>
                  <a:gd name="connsiteX4" fmla="*/ 20378 w 20532"/>
                  <a:gd name="connsiteY4" fmla="*/ 92951 h 92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532" h="92951">
                    <a:moveTo>
                      <a:pt x="20378" y="92862"/>
                    </a:moveTo>
                    <a:cubicBezTo>
                      <a:pt x="19228" y="93305"/>
                      <a:pt x="10729" y="73476"/>
                      <a:pt x="5241" y="47538"/>
                    </a:cubicBezTo>
                    <a:cubicBezTo>
                      <a:pt x="-336" y="21600"/>
                      <a:pt x="-602" y="0"/>
                      <a:pt x="549" y="0"/>
                    </a:cubicBezTo>
                    <a:cubicBezTo>
                      <a:pt x="1877" y="-88"/>
                      <a:pt x="4178" y="21069"/>
                      <a:pt x="9756" y="46653"/>
                    </a:cubicBezTo>
                    <a:cubicBezTo>
                      <a:pt x="15155" y="72236"/>
                      <a:pt x="21618" y="92508"/>
                      <a:pt x="20378" y="92951"/>
                    </a:cubicBezTo>
                    <a:close/>
                  </a:path>
                </a:pathLst>
              </a:custGeom>
              <a:solidFill>
                <a:srgbClr val="7C5142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1027" name="Gráfico 7">
              <a:extLst>
                <a:ext uri="{FF2B5EF4-FFF2-40B4-BE49-F238E27FC236}">
                  <a16:creationId xmlns:a16="http://schemas.microsoft.com/office/drawing/2014/main" id="{9AD95804-4E75-6B48-3A05-8C37DFE1B786}"/>
                </a:ext>
              </a:extLst>
            </p:cNvPr>
            <p:cNvGrpSpPr/>
            <p:nvPr/>
          </p:nvGrpSpPr>
          <p:grpSpPr>
            <a:xfrm>
              <a:off x="4546323" y="2554558"/>
              <a:ext cx="1137500" cy="1167027"/>
              <a:chOff x="4546323" y="2554558"/>
              <a:chExt cx="1137500" cy="1167027"/>
            </a:xfrm>
          </p:grpSpPr>
          <p:sp>
            <p:nvSpPr>
              <p:cNvPr id="1028" name="Forma libre: forma 1027">
                <a:extLst>
                  <a:ext uri="{FF2B5EF4-FFF2-40B4-BE49-F238E27FC236}">
                    <a16:creationId xmlns:a16="http://schemas.microsoft.com/office/drawing/2014/main" id="{A9840877-F239-E0C9-CD2E-F7371B607F44}"/>
                  </a:ext>
                </a:extLst>
              </p:cNvPr>
              <p:cNvSpPr/>
              <p:nvPr/>
            </p:nvSpPr>
            <p:spPr>
              <a:xfrm>
                <a:off x="4546323" y="2554558"/>
                <a:ext cx="1137500" cy="1167027"/>
              </a:xfrm>
              <a:custGeom>
                <a:avLst/>
                <a:gdLst>
                  <a:gd name="connsiteX0" fmla="*/ 226051 w 1137500"/>
                  <a:gd name="connsiteY0" fmla="*/ 129157 h 1167027"/>
                  <a:gd name="connsiteX1" fmla="*/ 200202 w 1137500"/>
                  <a:gd name="connsiteY1" fmla="*/ 333118 h 1167027"/>
                  <a:gd name="connsiteX2" fmla="*/ 9166 w 1137500"/>
                  <a:gd name="connsiteY2" fmla="*/ 870108 h 1167027"/>
                  <a:gd name="connsiteX3" fmla="*/ 135668 w 1137500"/>
                  <a:gd name="connsiteY3" fmla="*/ 1159318 h 1167027"/>
                  <a:gd name="connsiteX4" fmla="*/ 379730 w 1137500"/>
                  <a:gd name="connsiteY4" fmla="*/ 1092925 h 1167027"/>
                  <a:gd name="connsiteX5" fmla="*/ 554478 w 1137500"/>
                  <a:gd name="connsiteY5" fmla="*/ 1143738 h 1167027"/>
                  <a:gd name="connsiteX6" fmla="*/ 1137501 w 1137500"/>
                  <a:gd name="connsiteY6" fmla="*/ 849482 h 1167027"/>
                  <a:gd name="connsiteX7" fmla="*/ 1060042 w 1137500"/>
                  <a:gd name="connsiteY7" fmla="*/ 648797 h 1167027"/>
                  <a:gd name="connsiteX8" fmla="*/ 706297 w 1137500"/>
                  <a:gd name="connsiteY8" fmla="*/ 782292 h 1167027"/>
                  <a:gd name="connsiteX9" fmla="*/ 892199 w 1137500"/>
                  <a:gd name="connsiteY9" fmla="*/ 340820 h 1167027"/>
                  <a:gd name="connsiteX10" fmla="*/ 716655 w 1137500"/>
                  <a:gd name="connsiteY10" fmla="*/ 0 h 1167027"/>
                  <a:gd name="connsiteX11" fmla="*/ 419743 w 1137500"/>
                  <a:gd name="connsiteY11" fmla="*/ 156954 h 1167027"/>
                  <a:gd name="connsiteX12" fmla="*/ 226140 w 1137500"/>
                  <a:gd name="connsiteY12" fmla="*/ 129157 h 1167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137500" h="1167027">
                    <a:moveTo>
                      <a:pt x="226051" y="129157"/>
                    </a:moveTo>
                    <a:cubicBezTo>
                      <a:pt x="223484" y="136859"/>
                      <a:pt x="200202" y="333118"/>
                      <a:pt x="200202" y="333118"/>
                    </a:cubicBezTo>
                    <a:cubicBezTo>
                      <a:pt x="200202" y="333118"/>
                      <a:pt x="33068" y="745466"/>
                      <a:pt x="9166" y="870108"/>
                    </a:cubicBezTo>
                    <a:cubicBezTo>
                      <a:pt x="-14647" y="994397"/>
                      <a:pt x="1465" y="1123112"/>
                      <a:pt x="135668" y="1159318"/>
                    </a:cubicBezTo>
                    <a:cubicBezTo>
                      <a:pt x="269960" y="1195436"/>
                      <a:pt x="379730" y="1092925"/>
                      <a:pt x="379730" y="1092925"/>
                    </a:cubicBezTo>
                    <a:cubicBezTo>
                      <a:pt x="379730" y="1092925"/>
                      <a:pt x="427091" y="1159318"/>
                      <a:pt x="554478" y="1143738"/>
                    </a:cubicBezTo>
                    <a:cubicBezTo>
                      <a:pt x="683546" y="1127980"/>
                      <a:pt x="1137501" y="849482"/>
                      <a:pt x="1137501" y="849482"/>
                    </a:cubicBezTo>
                    <a:lnTo>
                      <a:pt x="1060042" y="648797"/>
                    </a:lnTo>
                    <a:lnTo>
                      <a:pt x="706297" y="782292"/>
                    </a:lnTo>
                    <a:cubicBezTo>
                      <a:pt x="706297" y="782292"/>
                      <a:pt x="884143" y="431823"/>
                      <a:pt x="892199" y="340820"/>
                    </a:cubicBezTo>
                    <a:cubicBezTo>
                      <a:pt x="898396" y="270620"/>
                      <a:pt x="794733" y="45147"/>
                      <a:pt x="716655" y="0"/>
                    </a:cubicBezTo>
                    <a:cubicBezTo>
                      <a:pt x="716655" y="0"/>
                      <a:pt x="494635" y="169259"/>
                      <a:pt x="419743" y="156954"/>
                    </a:cubicBezTo>
                    <a:cubicBezTo>
                      <a:pt x="344852" y="144649"/>
                      <a:pt x="226140" y="129157"/>
                      <a:pt x="226140" y="129157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29" name="Forma libre: forma 1028">
                <a:extLst>
                  <a:ext uri="{FF2B5EF4-FFF2-40B4-BE49-F238E27FC236}">
                    <a16:creationId xmlns:a16="http://schemas.microsoft.com/office/drawing/2014/main" id="{79EE3B23-6B7B-C831-E1F4-7E7C122DAB3B}"/>
                  </a:ext>
                </a:extLst>
              </p:cNvPr>
              <p:cNvSpPr/>
              <p:nvPr/>
            </p:nvSpPr>
            <p:spPr>
              <a:xfrm>
                <a:off x="4855471" y="2887942"/>
                <a:ext cx="170968" cy="783088"/>
              </a:xfrm>
              <a:custGeom>
                <a:avLst/>
                <a:gdLst>
                  <a:gd name="connsiteX0" fmla="*/ 170880 w 170968"/>
                  <a:gd name="connsiteY0" fmla="*/ 0 h 783088"/>
                  <a:gd name="connsiteX1" fmla="*/ 170880 w 170968"/>
                  <a:gd name="connsiteY1" fmla="*/ 2213 h 783088"/>
                  <a:gd name="connsiteX2" fmla="*/ 170349 w 170968"/>
                  <a:gd name="connsiteY2" fmla="*/ 8587 h 783088"/>
                  <a:gd name="connsiteX3" fmla="*/ 167162 w 170968"/>
                  <a:gd name="connsiteY3" fmla="*/ 32843 h 783088"/>
                  <a:gd name="connsiteX4" fmla="*/ 145297 w 170968"/>
                  <a:gd name="connsiteY4" fmla="*/ 120128 h 783088"/>
                  <a:gd name="connsiteX5" fmla="*/ 96785 w 170968"/>
                  <a:gd name="connsiteY5" fmla="*/ 244328 h 783088"/>
                  <a:gd name="connsiteX6" fmla="*/ 38005 w 170968"/>
                  <a:gd name="connsiteY6" fmla="*/ 396236 h 783088"/>
                  <a:gd name="connsiteX7" fmla="*/ 16228 w 170968"/>
                  <a:gd name="connsiteY7" fmla="*/ 477590 h 783088"/>
                  <a:gd name="connsiteX8" fmla="*/ 4719 w 170968"/>
                  <a:gd name="connsiteY8" fmla="*/ 555049 h 783088"/>
                  <a:gd name="connsiteX9" fmla="*/ 24372 w 170968"/>
                  <a:gd name="connsiteY9" fmla="*/ 684826 h 783088"/>
                  <a:gd name="connsiteX10" fmla="*/ 72087 w 170968"/>
                  <a:gd name="connsiteY10" fmla="*/ 759807 h 783088"/>
                  <a:gd name="connsiteX11" fmla="*/ 89260 w 170968"/>
                  <a:gd name="connsiteY11" fmla="*/ 777069 h 783088"/>
                  <a:gd name="connsiteX12" fmla="*/ 93864 w 170968"/>
                  <a:gd name="connsiteY12" fmla="*/ 781495 h 783088"/>
                  <a:gd name="connsiteX13" fmla="*/ 95369 w 170968"/>
                  <a:gd name="connsiteY13" fmla="*/ 783089 h 783088"/>
                  <a:gd name="connsiteX14" fmla="*/ 93598 w 170968"/>
                  <a:gd name="connsiteY14" fmla="*/ 781849 h 783088"/>
                  <a:gd name="connsiteX15" fmla="*/ 88729 w 170968"/>
                  <a:gd name="connsiteY15" fmla="*/ 777777 h 783088"/>
                  <a:gd name="connsiteX16" fmla="*/ 70847 w 170968"/>
                  <a:gd name="connsiteY16" fmla="*/ 761046 h 783088"/>
                  <a:gd name="connsiteX17" fmla="*/ 21450 w 170968"/>
                  <a:gd name="connsiteY17" fmla="*/ 686066 h 783088"/>
                  <a:gd name="connsiteX18" fmla="*/ 559 w 170968"/>
                  <a:gd name="connsiteY18" fmla="*/ 554784 h 783088"/>
                  <a:gd name="connsiteX19" fmla="*/ 11890 w 170968"/>
                  <a:gd name="connsiteY19" fmla="*/ 476616 h 783088"/>
                  <a:gd name="connsiteX20" fmla="*/ 33756 w 170968"/>
                  <a:gd name="connsiteY20" fmla="*/ 394820 h 783088"/>
                  <a:gd name="connsiteX21" fmla="*/ 92979 w 170968"/>
                  <a:gd name="connsiteY21" fmla="*/ 242646 h 783088"/>
                  <a:gd name="connsiteX22" fmla="*/ 142287 w 170968"/>
                  <a:gd name="connsiteY22" fmla="*/ 119065 h 783088"/>
                  <a:gd name="connsiteX23" fmla="*/ 165480 w 170968"/>
                  <a:gd name="connsiteY23" fmla="*/ 32488 h 783088"/>
                  <a:gd name="connsiteX24" fmla="*/ 169464 w 170968"/>
                  <a:gd name="connsiteY24" fmla="*/ 8410 h 783088"/>
                  <a:gd name="connsiteX25" fmla="*/ 170438 w 170968"/>
                  <a:gd name="connsiteY25" fmla="*/ 2125 h 783088"/>
                  <a:gd name="connsiteX26" fmla="*/ 170969 w 170968"/>
                  <a:gd name="connsiteY26" fmla="*/ 0 h 783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0968" h="783088">
                    <a:moveTo>
                      <a:pt x="170880" y="0"/>
                    </a:moveTo>
                    <a:cubicBezTo>
                      <a:pt x="170880" y="0"/>
                      <a:pt x="170880" y="708"/>
                      <a:pt x="170880" y="2213"/>
                    </a:cubicBezTo>
                    <a:cubicBezTo>
                      <a:pt x="170703" y="3895"/>
                      <a:pt x="170526" y="6020"/>
                      <a:pt x="170349" y="8587"/>
                    </a:cubicBezTo>
                    <a:cubicBezTo>
                      <a:pt x="169906" y="14164"/>
                      <a:pt x="168756" y="22308"/>
                      <a:pt x="167162" y="32843"/>
                    </a:cubicBezTo>
                    <a:cubicBezTo>
                      <a:pt x="163798" y="53823"/>
                      <a:pt x="157070" y="83921"/>
                      <a:pt x="145297" y="120128"/>
                    </a:cubicBezTo>
                    <a:cubicBezTo>
                      <a:pt x="133700" y="156334"/>
                      <a:pt x="116703" y="198295"/>
                      <a:pt x="96785" y="244328"/>
                    </a:cubicBezTo>
                    <a:cubicBezTo>
                      <a:pt x="76778" y="290272"/>
                      <a:pt x="55533" y="341174"/>
                      <a:pt x="38005" y="396236"/>
                    </a:cubicBezTo>
                    <a:cubicBezTo>
                      <a:pt x="29152" y="423767"/>
                      <a:pt x="21893" y="451033"/>
                      <a:pt x="16228" y="477590"/>
                    </a:cubicBezTo>
                    <a:cubicBezTo>
                      <a:pt x="10562" y="504236"/>
                      <a:pt x="6136" y="530174"/>
                      <a:pt x="4719" y="555049"/>
                    </a:cubicBezTo>
                    <a:cubicBezTo>
                      <a:pt x="1621" y="604888"/>
                      <a:pt x="9942" y="650036"/>
                      <a:pt x="24372" y="684826"/>
                    </a:cubicBezTo>
                    <a:cubicBezTo>
                      <a:pt x="38890" y="719705"/>
                      <a:pt x="57834" y="744403"/>
                      <a:pt x="72087" y="759807"/>
                    </a:cubicBezTo>
                    <a:cubicBezTo>
                      <a:pt x="79346" y="767508"/>
                      <a:pt x="85100" y="773351"/>
                      <a:pt x="89260" y="777069"/>
                    </a:cubicBezTo>
                    <a:lnTo>
                      <a:pt x="93864" y="781495"/>
                    </a:lnTo>
                    <a:cubicBezTo>
                      <a:pt x="94837" y="782469"/>
                      <a:pt x="95369" y="783089"/>
                      <a:pt x="95369" y="783089"/>
                    </a:cubicBezTo>
                    <a:cubicBezTo>
                      <a:pt x="95369" y="783089"/>
                      <a:pt x="94749" y="782734"/>
                      <a:pt x="93598" y="781849"/>
                    </a:cubicBezTo>
                    <a:lnTo>
                      <a:pt x="88729" y="777777"/>
                    </a:lnTo>
                    <a:cubicBezTo>
                      <a:pt x="84303" y="774325"/>
                      <a:pt x="78283" y="768659"/>
                      <a:pt x="70847" y="761046"/>
                    </a:cubicBezTo>
                    <a:cubicBezTo>
                      <a:pt x="56064" y="745820"/>
                      <a:pt x="36500" y="721210"/>
                      <a:pt x="21450" y="686066"/>
                    </a:cubicBezTo>
                    <a:cubicBezTo>
                      <a:pt x="6401" y="651010"/>
                      <a:pt x="-2363" y="605154"/>
                      <a:pt x="559" y="554784"/>
                    </a:cubicBezTo>
                    <a:cubicBezTo>
                      <a:pt x="1798" y="529554"/>
                      <a:pt x="6224" y="503351"/>
                      <a:pt x="11890" y="476616"/>
                    </a:cubicBezTo>
                    <a:cubicBezTo>
                      <a:pt x="17555" y="449793"/>
                      <a:pt x="24903" y="422439"/>
                      <a:pt x="33756" y="394820"/>
                    </a:cubicBezTo>
                    <a:cubicBezTo>
                      <a:pt x="51283" y="339492"/>
                      <a:pt x="72795" y="288502"/>
                      <a:pt x="92979" y="242646"/>
                    </a:cubicBezTo>
                    <a:cubicBezTo>
                      <a:pt x="113074" y="196702"/>
                      <a:pt x="130336" y="155006"/>
                      <a:pt x="142287" y="119065"/>
                    </a:cubicBezTo>
                    <a:cubicBezTo>
                      <a:pt x="154326" y="83213"/>
                      <a:pt x="161585" y="53292"/>
                      <a:pt x="165480" y="32488"/>
                    </a:cubicBezTo>
                    <a:cubicBezTo>
                      <a:pt x="167339" y="22043"/>
                      <a:pt x="168756" y="13987"/>
                      <a:pt x="169464" y="8410"/>
                    </a:cubicBezTo>
                    <a:cubicBezTo>
                      <a:pt x="169906" y="5843"/>
                      <a:pt x="170172" y="3806"/>
                      <a:pt x="170438" y="2125"/>
                    </a:cubicBezTo>
                    <a:cubicBezTo>
                      <a:pt x="170703" y="708"/>
                      <a:pt x="170880" y="0"/>
                      <a:pt x="170969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30" name="Forma libre: forma 1029">
                <a:extLst>
                  <a:ext uri="{FF2B5EF4-FFF2-40B4-BE49-F238E27FC236}">
                    <a16:creationId xmlns:a16="http://schemas.microsoft.com/office/drawing/2014/main" id="{34B4F9CA-07FD-BE01-6718-586161028FDE}"/>
                  </a:ext>
                </a:extLst>
              </p:cNvPr>
              <p:cNvSpPr/>
              <p:nvPr/>
            </p:nvSpPr>
            <p:spPr>
              <a:xfrm>
                <a:off x="5169115" y="3203317"/>
                <a:ext cx="437249" cy="214005"/>
              </a:xfrm>
              <a:custGeom>
                <a:avLst/>
                <a:gdLst>
                  <a:gd name="connsiteX0" fmla="*/ 437250 w 437249"/>
                  <a:gd name="connsiteY0" fmla="*/ 127 h 214005"/>
                  <a:gd name="connsiteX1" fmla="*/ 432646 w 437249"/>
                  <a:gd name="connsiteY1" fmla="*/ 2251 h 214005"/>
                  <a:gd name="connsiteX2" fmla="*/ 419191 w 437249"/>
                  <a:gd name="connsiteY2" fmla="*/ 7474 h 214005"/>
                  <a:gd name="connsiteX3" fmla="*/ 369351 w 437249"/>
                  <a:gd name="connsiteY3" fmla="*/ 25887 h 214005"/>
                  <a:gd name="connsiteX4" fmla="*/ 205404 w 437249"/>
                  <a:gd name="connsiteY4" fmla="*/ 87766 h 214005"/>
                  <a:gd name="connsiteX5" fmla="*/ 46591 w 437249"/>
                  <a:gd name="connsiteY5" fmla="*/ 160710 h 214005"/>
                  <a:gd name="connsiteX6" fmla="*/ 33578 w 437249"/>
                  <a:gd name="connsiteY6" fmla="*/ 169828 h 214005"/>
                  <a:gd name="connsiteX7" fmla="*/ 23043 w 437249"/>
                  <a:gd name="connsiteY7" fmla="*/ 179123 h 214005"/>
                  <a:gd name="connsiteX8" fmla="*/ 9587 w 437249"/>
                  <a:gd name="connsiteY8" fmla="*/ 197094 h 214005"/>
                  <a:gd name="connsiteX9" fmla="*/ 2682 w 437249"/>
                  <a:gd name="connsiteY9" fmla="*/ 209753 h 214005"/>
                  <a:gd name="connsiteX10" fmla="*/ 27 w 437249"/>
                  <a:gd name="connsiteY10" fmla="*/ 214002 h 214005"/>
                  <a:gd name="connsiteX11" fmla="*/ 1886 w 437249"/>
                  <a:gd name="connsiteY11" fmla="*/ 209310 h 214005"/>
                  <a:gd name="connsiteX12" fmla="*/ 7994 w 437249"/>
                  <a:gd name="connsiteY12" fmla="*/ 196209 h 214005"/>
                  <a:gd name="connsiteX13" fmla="*/ 21184 w 437249"/>
                  <a:gd name="connsiteY13" fmla="*/ 177264 h 214005"/>
                  <a:gd name="connsiteX14" fmla="*/ 31807 w 437249"/>
                  <a:gd name="connsiteY14" fmla="*/ 167438 h 214005"/>
                  <a:gd name="connsiteX15" fmla="*/ 44820 w 437249"/>
                  <a:gd name="connsiteY15" fmla="*/ 157878 h 214005"/>
                  <a:gd name="connsiteX16" fmla="*/ 203722 w 437249"/>
                  <a:gd name="connsiteY16" fmla="*/ 83428 h 214005"/>
                  <a:gd name="connsiteX17" fmla="*/ 368289 w 437249"/>
                  <a:gd name="connsiteY17" fmla="*/ 22789 h 214005"/>
                  <a:gd name="connsiteX18" fmla="*/ 418660 w 437249"/>
                  <a:gd name="connsiteY18" fmla="*/ 5704 h 214005"/>
                  <a:gd name="connsiteX19" fmla="*/ 432381 w 437249"/>
                  <a:gd name="connsiteY19" fmla="*/ 1277 h 214005"/>
                  <a:gd name="connsiteX20" fmla="*/ 437250 w 437249"/>
                  <a:gd name="connsiteY20" fmla="*/ 38 h 214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437249" h="214005">
                    <a:moveTo>
                      <a:pt x="437250" y="127"/>
                    </a:moveTo>
                    <a:cubicBezTo>
                      <a:pt x="437250" y="127"/>
                      <a:pt x="435745" y="1012"/>
                      <a:pt x="432646" y="2251"/>
                    </a:cubicBezTo>
                    <a:cubicBezTo>
                      <a:pt x="429106" y="3668"/>
                      <a:pt x="424591" y="5350"/>
                      <a:pt x="419191" y="7474"/>
                    </a:cubicBezTo>
                    <a:cubicBezTo>
                      <a:pt x="406797" y="12077"/>
                      <a:pt x="389978" y="18274"/>
                      <a:pt x="369351" y="25887"/>
                    </a:cubicBezTo>
                    <a:cubicBezTo>
                      <a:pt x="327302" y="41468"/>
                      <a:pt x="269053" y="62625"/>
                      <a:pt x="205404" y="87766"/>
                    </a:cubicBezTo>
                    <a:cubicBezTo>
                      <a:pt x="141843" y="112907"/>
                      <a:pt x="84479" y="136986"/>
                      <a:pt x="46591" y="160710"/>
                    </a:cubicBezTo>
                    <a:cubicBezTo>
                      <a:pt x="42076" y="163897"/>
                      <a:pt x="37738" y="166907"/>
                      <a:pt x="33578" y="169828"/>
                    </a:cubicBezTo>
                    <a:cubicBezTo>
                      <a:pt x="29860" y="173104"/>
                      <a:pt x="25964" y="175937"/>
                      <a:pt x="23043" y="179123"/>
                    </a:cubicBezTo>
                    <a:cubicBezTo>
                      <a:pt x="16846" y="185409"/>
                      <a:pt x="12509" y="191605"/>
                      <a:pt x="9587" y="197094"/>
                    </a:cubicBezTo>
                    <a:cubicBezTo>
                      <a:pt x="6843" y="202228"/>
                      <a:pt x="4542" y="206477"/>
                      <a:pt x="2682" y="209753"/>
                    </a:cubicBezTo>
                    <a:cubicBezTo>
                      <a:pt x="1089" y="212674"/>
                      <a:pt x="115" y="214091"/>
                      <a:pt x="27" y="214002"/>
                    </a:cubicBezTo>
                    <a:cubicBezTo>
                      <a:pt x="-150" y="214002"/>
                      <a:pt x="558" y="212320"/>
                      <a:pt x="1886" y="209310"/>
                    </a:cubicBezTo>
                    <a:cubicBezTo>
                      <a:pt x="3302" y="206389"/>
                      <a:pt x="5161" y="201786"/>
                      <a:pt x="7994" y="196209"/>
                    </a:cubicBezTo>
                    <a:cubicBezTo>
                      <a:pt x="10738" y="190543"/>
                      <a:pt x="14987" y="183904"/>
                      <a:pt x="21184" y="177264"/>
                    </a:cubicBezTo>
                    <a:cubicBezTo>
                      <a:pt x="24194" y="173900"/>
                      <a:pt x="28001" y="170979"/>
                      <a:pt x="31807" y="167438"/>
                    </a:cubicBezTo>
                    <a:cubicBezTo>
                      <a:pt x="35879" y="164340"/>
                      <a:pt x="40305" y="161241"/>
                      <a:pt x="44820" y="157878"/>
                    </a:cubicBezTo>
                    <a:cubicBezTo>
                      <a:pt x="82797" y="133179"/>
                      <a:pt x="140073" y="108569"/>
                      <a:pt x="203722" y="83428"/>
                    </a:cubicBezTo>
                    <a:cubicBezTo>
                      <a:pt x="267460" y="58287"/>
                      <a:pt x="325886" y="37573"/>
                      <a:pt x="368289" y="22789"/>
                    </a:cubicBezTo>
                    <a:cubicBezTo>
                      <a:pt x="389093" y="15707"/>
                      <a:pt x="406178" y="9953"/>
                      <a:pt x="418660" y="5704"/>
                    </a:cubicBezTo>
                    <a:cubicBezTo>
                      <a:pt x="424237" y="3933"/>
                      <a:pt x="428751" y="2428"/>
                      <a:pt x="432381" y="1277"/>
                    </a:cubicBezTo>
                    <a:cubicBezTo>
                      <a:pt x="435568" y="304"/>
                      <a:pt x="437250" y="-139"/>
                      <a:pt x="437250" y="38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31" name="Forma libre: forma 1030">
                <a:extLst>
                  <a:ext uri="{FF2B5EF4-FFF2-40B4-BE49-F238E27FC236}">
                    <a16:creationId xmlns:a16="http://schemas.microsoft.com/office/drawing/2014/main" id="{09FBE01B-485B-21D2-8483-E4E80A3DBF16}"/>
                  </a:ext>
                </a:extLst>
              </p:cNvPr>
              <p:cNvSpPr/>
              <p:nvPr/>
            </p:nvSpPr>
            <p:spPr>
              <a:xfrm>
                <a:off x="5247813" y="2895466"/>
                <a:ext cx="190708" cy="448292"/>
              </a:xfrm>
              <a:custGeom>
                <a:avLst/>
                <a:gdLst>
                  <a:gd name="connsiteX0" fmla="*/ 190709 w 190708"/>
                  <a:gd name="connsiteY0" fmla="*/ 0 h 448292"/>
                  <a:gd name="connsiteX1" fmla="*/ 190355 w 190708"/>
                  <a:gd name="connsiteY1" fmla="*/ 4958 h 448292"/>
                  <a:gd name="connsiteX2" fmla="*/ 188496 w 190708"/>
                  <a:gd name="connsiteY2" fmla="*/ 19121 h 448292"/>
                  <a:gd name="connsiteX3" fmla="*/ 174686 w 190708"/>
                  <a:gd name="connsiteY3" fmla="*/ 69757 h 448292"/>
                  <a:gd name="connsiteX4" fmla="*/ 109620 w 190708"/>
                  <a:gd name="connsiteY4" fmla="*/ 229898 h 448292"/>
                  <a:gd name="connsiteX5" fmla="*/ 34020 w 190708"/>
                  <a:gd name="connsiteY5" fmla="*/ 385348 h 448292"/>
                  <a:gd name="connsiteX6" fmla="*/ 9676 w 190708"/>
                  <a:gd name="connsiteY6" fmla="*/ 431646 h 448292"/>
                  <a:gd name="connsiteX7" fmla="*/ 2771 w 190708"/>
                  <a:gd name="connsiteY7" fmla="*/ 444128 h 448292"/>
                  <a:gd name="connsiteX8" fmla="*/ 27 w 190708"/>
                  <a:gd name="connsiteY8" fmla="*/ 448289 h 448292"/>
                  <a:gd name="connsiteX9" fmla="*/ 1886 w 190708"/>
                  <a:gd name="connsiteY9" fmla="*/ 443686 h 448292"/>
                  <a:gd name="connsiteX10" fmla="*/ 8083 w 190708"/>
                  <a:gd name="connsiteY10" fmla="*/ 430849 h 448292"/>
                  <a:gd name="connsiteX11" fmla="*/ 31188 w 190708"/>
                  <a:gd name="connsiteY11" fmla="*/ 383843 h 448292"/>
                  <a:gd name="connsiteX12" fmla="*/ 105460 w 190708"/>
                  <a:gd name="connsiteY12" fmla="*/ 227951 h 448292"/>
                  <a:gd name="connsiteX13" fmla="*/ 171588 w 190708"/>
                  <a:gd name="connsiteY13" fmla="*/ 68695 h 448292"/>
                  <a:gd name="connsiteX14" fmla="*/ 186725 w 190708"/>
                  <a:gd name="connsiteY14" fmla="*/ 18767 h 448292"/>
                  <a:gd name="connsiteX15" fmla="*/ 189470 w 190708"/>
                  <a:gd name="connsiteY15" fmla="*/ 4869 h 448292"/>
                  <a:gd name="connsiteX16" fmla="*/ 190709 w 190708"/>
                  <a:gd name="connsiteY16" fmla="*/ 0 h 4482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0708" h="448292">
                    <a:moveTo>
                      <a:pt x="190709" y="0"/>
                    </a:moveTo>
                    <a:cubicBezTo>
                      <a:pt x="190709" y="0"/>
                      <a:pt x="190709" y="1682"/>
                      <a:pt x="190355" y="4958"/>
                    </a:cubicBezTo>
                    <a:cubicBezTo>
                      <a:pt x="189824" y="8676"/>
                      <a:pt x="189204" y="13367"/>
                      <a:pt x="188496" y="19121"/>
                    </a:cubicBezTo>
                    <a:cubicBezTo>
                      <a:pt x="186017" y="31249"/>
                      <a:pt x="181768" y="48777"/>
                      <a:pt x="174686" y="69757"/>
                    </a:cubicBezTo>
                    <a:cubicBezTo>
                      <a:pt x="160876" y="111895"/>
                      <a:pt x="137771" y="168551"/>
                      <a:pt x="109620" y="229898"/>
                    </a:cubicBezTo>
                    <a:cubicBezTo>
                      <a:pt x="81470" y="291246"/>
                      <a:pt x="54292" y="345954"/>
                      <a:pt x="34020" y="385348"/>
                    </a:cubicBezTo>
                    <a:cubicBezTo>
                      <a:pt x="23929" y="405000"/>
                      <a:pt x="15519" y="420846"/>
                      <a:pt x="9676" y="431646"/>
                    </a:cubicBezTo>
                    <a:cubicBezTo>
                      <a:pt x="6843" y="436692"/>
                      <a:pt x="4542" y="440764"/>
                      <a:pt x="2771" y="444128"/>
                    </a:cubicBezTo>
                    <a:cubicBezTo>
                      <a:pt x="1178" y="446961"/>
                      <a:pt x="204" y="448377"/>
                      <a:pt x="27" y="448289"/>
                    </a:cubicBezTo>
                    <a:cubicBezTo>
                      <a:pt x="-150" y="448289"/>
                      <a:pt x="558" y="446607"/>
                      <a:pt x="1886" y="443686"/>
                    </a:cubicBezTo>
                    <a:cubicBezTo>
                      <a:pt x="3479" y="440322"/>
                      <a:pt x="5516" y="436072"/>
                      <a:pt x="8083" y="430849"/>
                    </a:cubicBezTo>
                    <a:cubicBezTo>
                      <a:pt x="13837" y="419164"/>
                      <a:pt x="21627" y="403230"/>
                      <a:pt x="31188" y="383843"/>
                    </a:cubicBezTo>
                    <a:cubicBezTo>
                      <a:pt x="50663" y="344184"/>
                      <a:pt x="77397" y="289299"/>
                      <a:pt x="105460" y="227951"/>
                    </a:cubicBezTo>
                    <a:cubicBezTo>
                      <a:pt x="133522" y="166692"/>
                      <a:pt x="157070" y="110390"/>
                      <a:pt x="171588" y="68695"/>
                    </a:cubicBezTo>
                    <a:cubicBezTo>
                      <a:pt x="179024" y="47892"/>
                      <a:pt x="183715" y="30718"/>
                      <a:pt x="186725" y="18767"/>
                    </a:cubicBezTo>
                    <a:lnTo>
                      <a:pt x="189470" y="4869"/>
                    </a:lnTo>
                    <a:cubicBezTo>
                      <a:pt x="190178" y="1682"/>
                      <a:pt x="190532" y="0"/>
                      <a:pt x="190709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32" name="Forma libre: forma 1031">
                <a:extLst>
                  <a:ext uri="{FF2B5EF4-FFF2-40B4-BE49-F238E27FC236}">
                    <a16:creationId xmlns:a16="http://schemas.microsoft.com/office/drawing/2014/main" id="{A36EFACF-830E-B37C-6425-ADD9A033C3D2}"/>
                  </a:ext>
                </a:extLst>
              </p:cNvPr>
              <p:cNvSpPr/>
              <p:nvPr/>
            </p:nvSpPr>
            <p:spPr>
              <a:xfrm>
                <a:off x="4964042" y="2710892"/>
                <a:ext cx="35032" cy="197676"/>
              </a:xfrm>
              <a:custGeom>
                <a:avLst/>
                <a:gdLst>
                  <a:gd name="connsiteX0" fmla="*/ 34867 w 35032"/>
                  <a:gd name="connsiteY0" fmla="*/ 197676 h 197676"/>
                  <a:gd name="connsiteX1" fmla="*/ 15214 w 35032"/>
                  <a:gd name="connsiteY1" fmla="*/ 99237 h 197676"/>
                  <a:gd name="connsiteX2" fmla="*/ 165 w 35032"/>
                  <a:gd name="connsiteY2" fmla="*/ 1 h 197676"/>
                  <a:gd name="connsiteX3" fmla="*/ 19818 w 35032"/>
                  <a:gd name="connsiteY3" fmla="*/ 98440 h 197676"/>
                  <a:gd name="connsiteX4" fmla="*/ 34867 w 35032"/>
                  <a:gd name="connsiteY4" fmla="*/ 197676 h 197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032" h="197676">
                    <a:moveTo>
                      <a:pt x="34867" y="197676"/>
                    </a:moveTo>
                    <a:cubicBezTo>
                      <a:pt x="33628" y="197853"/>
                      <a:pt x="24864" y="153768"/>
                      <a:pt x="15214" y="99237"/>
                    </a:cubicBezTo>
                    <a:cubicBezTo>
                      <a:pt x="5654" y="44617"/>
                      <a:pt x="-1162" y="177"/>
                      <a:pt x="165" y="1"/>
                    </a:cubicBezTo>
                    <a:cubicBezTo>
                      <a:pt x="1405" y="-177"/>
                      <a:pt x="10169" y="43820"/>
                      <a:pt x="19818" y="98440"/>
                    </a:cubicBezTo>
                    <a:cubicBezTo>
                      <a:pt x="29378" y="153059"/>
                      <a:pt x="36195" y="197499"/>
                      <a:pt x="34867" y="197676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33" name="Forma libre: forma 1032">
                <a:extLst>
                  <a:ext uri="{FF2B5EF4-FFF2-40B4-BE49-F238E27FC236}">
                    <a16:creationId xmlns:a16="http://schemas.microsoft.com/office/drawing/2014/main" id="{6C6FA476-64AC-33F1-4143-BDC8C5A6D368}"/>
                  </a:ext>
                </a:extLst>
              </p:cNvPr>
              <p:cNvSpPr/>
              <p:nvPr/>
            </p:nvSpPr>
            <p:spPr>
              <a:xfrm>
                <a:off x="5164657" y="2629266"/>
                <a:ext cx="183924" cy="82448"/>
              </a:xfrm>
              <a:custGeom>
                <a:avLst/>
                <a:gdLst>
                  <a:gd name="connsiteX0" fmla="*/ 183836 w 183924"/>
                  <a:gd name="connsiteY0" fmla="*/ 53034 h 82448"/>
                  <a:gd name="connsiteX1" fmla="*/ 177373 w 183924"/>
                  <a:gd name="connsiteY1" fmla="*/ 59230 h 82448"/>
                  <a:gd name="connsiteX2" fmla="*/ 156481 w 183924"/>
                  <a:gd name="connsiteY2" fmla="*/ 71889 h 82448"/>
                  <a:gd name="connsiteX3" fmla="*/ 77075 w 183924"/>
                  <a:gd name="connsiteY3" fmla="*/ 78175 h 82448"/>
                  <a:gd name="connsiteX4" fmla="*/ 13160 w 183924"/>
                  <a:gd name="connsiteY4" fmla="*/ 30548 h 82448"/>
                  <a:gd name="connsiteX5" fmla="*/ 2272 w 183924"/>
                  <a:gd name="connsiteY5" fmla="*/ 8683 h 82448"/>
                  <a:gd name="connsiteX6" fmla="*/ 59 w 183924"/>
                  <a:gd name="connsiteY6" fmla="*/ 7 h 82448"/>
                  <a:gd name="connsiteX7" fmla="*/ 15905 w 183924"/>
                  <a:gd name="connsiteY7" fmla="*/ 28689 h 82448"/>
                  <a:gd name="connsiteX8" fmla="*/ 78403 w 183924"/>
                  <a:gd name="connsiteY8" fmla="*/ 73748 h 82448"/>
                  <a:gd name="connsiteX9" fmla="*/ 155242 w 183924"/>
                  <a:gd name="connsiteY9" fmla="*/ 68880 h 82448"/>
                  <a:gd name="connsiteX10" fmla="*/ 183924 w 183924"/>
                  <a:gd name="connsiteY10" fmla="*/ 53034 h 824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3924" h="82448">
                    <a:moveTo>
                      <a:pt x="183836" y="53034"/>
                    </a:moveTo>
                    <a:cubicBezTo>
                      <a:pt x="183836" y="53034"/>
                      <a:pt x="181800" y="55601"/>
                      <a:pt x="177373" y="59230"/>
                    </a:cubicBezTo>
                    <a:cubicBezTo>
                      <a:pt x="172859" y="62860"/>
                      <a:pt x="165865" y="67552"/>
                      <a:pt x="156481" y="71889"/>
                    </a:cubicBezTo>
                    <a:cubicBezTo>
                      <a:pt x="137980" y="80742"/>
                      <a:pt x="108059" y="87027"/>
                      <a:pt x="77075" y="78175"/>
                    </a:cubicBezTo>
                    <a:cubicBezTo>
                      <a:pt x="46091" y="69145"/>
                      <a:pt x="24137" y="47899"/>
                      <a:pt x="13160" y="30548"/>
                    </a:cubicBezTo>
                    <a:cubicBezTo>
                      <a:pt x="7495" y="21873"/>
                      <a:pt x="4042" y="14171"/>
                      <a:pt x="2272" y="8683"/>
                    </a:cubicBezTo>
                    <a:cubicBezTo>
                      <a:pt x="413" y="3194"/>
                      <a:pt x="-207" y="96"/>
                      <a:pt x="59" y="7"/>
                    </a:cubicBezTo>
                    <a:cubicBezTo>
                      <a:pt x="944" y="-347"/>
                      <a:pt x="4219" y="12135"/>
                      <a:pt x="15905" y="28689"/>
                    </a:cubicBezTo>
                    <a:cubicBezTo>
                      <a:pt x="27236" y="45066"/>
                      <a:pt x="48747" y="65073"/>
                      <a:pt x="78403" y="73748"/>
                    </a:cubicBezTo>
                    <a:cubicBezTo>
                      <a:pt x="108059" y="82247"/>
                      <a:pt x="136918" y="76758"/>
                      <a:pt x="155242" y="68880"/>
                    </a:cubicBezTo>
                    <a:cubicBezTo>
                      <a:pt x="173921" y="61089"/>
                      <a:pt x="183393" y="52237"/>
                      <a:pt x="183924" y="53034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34" name="Forma libre: forma 1033">
                <a:extLst>
                  <a:ext uri="{FF2B5EF4-FFF2-40B4-BE49-F238E27FC236}">
                    <a16:creationId xmlns:a16="http://schemas.microsoft.com/office/drawing/2014/main" id="{B6B1415C-EAD8-3021-54D5-29C5FF60208A}"/>
                  </a:ext>
                </a:extLst>
              </p:cNvPr>
              <p:cNvSpPr/>
              <p:nvPr/>
            </p:nvSpPr>
            <p:spPr>
              <a:xfrm>
                <a:off x="4764759" y="2709476"/>
                <a:ext cx="129056" cy="153860"/>
              </a:xfrm>
              <a:custGeom>
                <a:avLst/>
                <a:gdLst>
                  <a:gd name="connsiteX0" fmla="*/ 128717 w 129056"/>
                  <a:gd name="connsiteY0" fmla="*/ 88 h 153860"/>
                  <a:gd name="connsiteX1" fmla="*/ 128982 w 129056"/>
                  <a:gd name="connsiteY1" fmla="*/ 8587 h 153860"/>
                  <a:gd name="connsiteX2" fmla="*/ 125795 w 129056"/>
                  <a:gd name="connsiteY2" fmla="*/ 31603 h 153860"/>
                  <a:gd name="connsiteX3" fmla="*/ 92067 w 129056"/>
                  <a:gd name="connsiteY3" fmla="*/ 100121 h 153860"/>
                  <a:gd name="connsiteX4" fmla="*/ 30543 w 129056"/>
                  <a:gd name="connsiteY4" fmla="*/ 145357 h 153860"/>
                  <a:gd name="connsiteX5" fmla="*/ 8412 w 129056"/>
                  <a:gd name="connsiteY5" fmla="*/ 152528 h 153860"/>
                  <a:gd name="connsiteX6" fmla="*/ 2 w 129056"/>
                  <a:gd name="connsiteY6" fmla="*/ 153767 h 153860"/>
                  <a:gd name="connsiteX7" fmla="*/ 29215 w 129056"/>
                  <a:gd name="connsiteY7" fmla="*/ 142347 h 153860"/>
                  <a:gd name="connsiteX8" fmla="*/ 88527 w 129056"/>
                  <a:gd name="connsiteY8" fmla="*/ 97111 h 153860"/>
                  <a:gd name="connsiteX9" fmla="*/ 122608 w 129056"/>
                  <a:gd name="connsiteY9" fmla="*/ 30806 h 153860"/>
                  <a:gd name="connsiteX10" fmla="*/ 128717 w 129056"/>
                  <a:gd name="connsiteY10" fmla="*/ 0 h 153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9056" h="153860">
                    <a:moveTo>
                      <a:pt x="128717" y="88"/>
                    </a:moveTo>
                    <a:cubicBezTo>
                      <a:pt x="128717" y="88"/>
                      <a:pt x="129248" y="3098"/>
                      <a:pt x="128982" y="8587"/>
                    </a:cubicBezTo>
                    <a:cubicBezTo>
                      <a:pt x="128717" y="14075"/>
                      <a:pt x="127920" y="21954"/>
                      <a:pt x="125795" y="31603"/>
                    </a:cubicBezTo>
                    <a:cubicBezTo>
                      <a:pt x="121723" y="50724"/>
                      <a:pt x="111543" y="76928"/>
                      <a:pt x="92067" y="100121"/>
                    </a:cubicBezTo>
                    <a:cubicBezTo>
                      <a:pt x="72592" y="123403"/>
                      <a:pt x="48690" y="138010"/>
                      <a:pt x="30543" y="145357"/>
                    </a:cubicBezTo>
                    <a:cubicBezTo>
                      <a:pt x="21425" y="149075"/>
                      <a:pt x="13812" y="151377"/>
                      <a:pt x="8412" y="152528"/>
                    </a:cubicBezTo>
                    <a:cubicBezTo>
                      <a:pt x="3100" y="153767"/>
                      <a:pt x="2" y="154033"/>
                      <a:pt x="2" y="153767"/>
                    </a:cubicBezTo>
                    <a:cubicBezTo>
                      <a:pt x="-175" y="152971"/>
                      <a:pt x="11687" y="150492"/>
                      <a:pt x="29215" y="142347"/>
                    </a:cubicBezTo>
                    <a:cubicBezTo>
                      <a:pt x="46654" y="134380"/>
                      <a:pt x="69671" y="119685"/>
                      <a:pt x="88527" y="97111"/>
                    </a:cubicBezTo>
                    <a:cubicBezTo>
                      <a:pt x="107382" y="74538"/>
                      <a:pt x="117828" y="49397"/>
                      <a:pt x="122608" y="30806"/>
                    </a:cubicBezTo>
                    <a:cubicBezTo>
                      <a:pt x="127566" y="12128"/>
                      <a:pt x="127920" y="0"/>
                      <a:pt x="128717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35" name="Forma libre: forma 1034">
                <a:extLst>
                  <a:ext uri="{FF2B5EF4-FFF2-40B4-BE49-F238E27FC236}">
                    <a16:creationId xmlns:a16="http://schemas.microsoft.com/office/drawing/2014/main" id="{2E6B9E3B-920E-FFDB-4368-FD89A76A6276}"/>
                  </a:ext>
                </a:extLst>
              </p:cNvPr>
              <p:cNvSpPr/>
              <p:nvPr/>
            </p:nvSpPr>
            <p:spPr>
              <a:xfrm>
                <a:off x="4999525" y="2721859"/>
                <a:ext cx="38139" cy="36846"/>
              </a:xfrm>
              <a:custGeom>
                <a:avLst/>
                <a:gdLst>
                  <a:gd name="connsiteX0" fmla="*/ 17354 w 38139"/>
                  <a:gd name="connsiteY0" fmla="*/ 542 h 36846"/>
                  <a:gd name="connsiteX1" fmla="*/ 6288 w 38139"/>
                  <a:gd name="connsiteY1" fmla="*/ 9483 h 36846"/>
                  <a:gd name="connsiteX2" fmla="*/ 5580 w 38139"/>
                  <a:gd name="connsiteY2" fmla="*/ 23470 h 36846"/>
                  <a:gd name="connsiteX3" fmla="*/ 19833 w 38139"/>
                  <a:gd name="connsiteY3" fmla="*/ 32323 h 36846"/>
                  <a:gd name="connsiteX4" fmla="*/ 33200 w 38139"/>
                  <a:gd name="connsiteY4" fmla="*/ 22231 h 36846"/>
                  <a:gd name="connsiteX5" fmla="*/ 31252 w 38139"/>
                  <a:gd name="connsiteY5" fmla="*/ 8332 h 36846"/>
                  <a:gd name="connsiteX6" fmla="*/ 19390 w 38139"/>
                  <a:gd name="connsiteY6" fmla="*/ 454 h 36846"/>
                  <a:gd name="connsiteX7" fmla="*/ 23639 w 38139"/>
                  <a:gd name="connsiteY7" fmla="*/ 188 h 36846"/>
                  <a:gd name="connsiteX8" fmla="*/ 33731 w 38139"/>
                  <a:gd name="connsiteY8" fmla="*/ 6296 h 36846"/>
                  <a:gd name="connsiteX9" fmla="*/ 37095 w 38139"/>
                  <a:gd name="connsiteY9" fmla="*/ 23647 h 36846"/>
                  <a:gd name="connsiteX10" fmla="*/ 19921 w 38139"/>
                  <a:gd name="connsiteY10" fmla="*/ 36837 h 36846"/>
                  <a:gd name="connsiteX11" fmla="*/ 1596 w 38139"/>
                  <a:gd name="connsiteY11" fmla="*/ 25241 h 36846"/>
                  <a:gd name="connsiteX12" fmla="*/ 3367 w 38139"/>
                  <a:gd name="connsiteY12" fmla="*/ 7624 h 36846"/>
                  <a:gd name="connsiteX13" fmla="*/ 12839 w 38139"/>
                  <a:gd name="connsiteY13" fmla="*/ 631 h 36846"/>
                  <a:gd name="connsiteX14" fmla="*/ 17177 w 38139"/>
                  <a:gd name="connsiteY14" fmla="*/ 454 h 368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38139" h="36846">
                    <a:moveTo>
                      <a:pt x="17354" y="542"/>
                    </a:moveTo>
                    <a:cubicBezTo>
                      <a:pt x="17708" y="1251"/>
                      <a:pt x="10980" y="1782"/>
                      <a:pt x="6288" y="9483"/>
                    </a:cubicBezTo>
                    <a:cubicBezTo>
                      <a:pt x="4075" y="13201"/>
                      <a:pt x="3013" y="18601"/>
                      <a:pt x="5580" y="23470"/>
                    </a:cubicBezTo>
                    <a:cubicBezTo>
                      <a:pt x="7970" y="28339"/>
                      <a:pt x="13636" y="32588"/>
                      <a:pt x="19833" y="32323"/>
                    </a:cubicBezTo>
                    <a:cubicBezTo>
                      <a:pt x="26029" y="31968"/>
                      <a:pt x="31341" y="27277"/>
                      <a:pt x="33200" y="22231"/>
                    </a:cubicBezTo>
                    <a:cubicBezTo>
                      <a:pt x="35324" y="17096"/>
                      <a:pt x="33731" y="11785"/>
                      <a:pt x="31252" y="8332"/>
                    </a:cubicBezTo>
                    <a:cubicBezTo>
                      <a:pt x="25941" y="1073"/>
                      <a:pt x="19213" y="1251"/>
                      <a:pt x="19390" y="454"/>
                    </a:cubicBezTo>
                    <a:cubicBezTo>
                      <a:pt x="19390" y="188"/>
                      <a:pt x="20895" y="-254"/>
                      <a:pt x="23639" y="188"/>
                    </a:cubicBezTo>
                    <a:cubicBezTo>
                      <a:pt x="26384" y="631"/>
                      <a:pt x="30367" y="2313"/>
                      <a:pt x="33731" y="6296"/>
                    </a:cubicBezTo>
                    <a:cubicBezTo>
                      <a:pt x="37095" y="10014"/>
                      <a:pt x="39662" y="16831"/>
                      <a:pt x="37095" y="23647"/>
                    </a:cubicBezTo>
                    <a:cubicBezTo>
                      <a:pt x="34793" y="30198"/>
                      <a:pt x="28419" y="36395"/>
                      <a:pt x="19921" y="36837"/>
                    </a:cubicBezTo>
                    <a:cubicBezTo>
                      <a:pt x="11423" y="37103"/>
                      <a:pt x="4429" y="31526"/>
                      <a:pt x="1596" y="25241"/>
                    </a:cubicBezTo>
                    <a:cubicBezTo>
                      <a:pt x="-1502" y="18690"/>
                      <a:pt x="357" y="11608"/>
                      <a:pt x="3367" y="7624"/>
                    </a:cubicBezTo>
                    <a:cubicBezTo>
                      <a:pt x="6377" y="3375"/>
                      <a:pt x="10183" y="1339"/>
                      <a:pt x="12839" y="631"/>
                    </a:cubicBezTo>
                    <a:cubicBezTo>
                      <a:pt x="15584" y="-78"/>
                      <a:pt x="17088" y="188"/>
                      <a:pt x="17177" y="454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1036" name="Gráfico 7">
              <a:extLst>
                <a:ext uri="{FF2B5EF4-FFF2-40B4-BE49-F238E27FC236}">
                  <a16:creationId xmlns:a16="http://schemas.microsoft.com/office/drawing/2014/main" id="{AC84E0E7-951C-110C-6B08-7CC754590E54}"/>
                </a:ext>
              </a:extLst>
            </p:cNvPr>
            <p:cNvGrpSpPr/>
            <p:nvPr/>
          </p:nvGrpSpPr>
          <p:grpSpPr>
            <a:xfrm>
              <a:off x="4476702" y="1722516"/>
              <a:ext cx="873671" cy="1038747"/>
              <a:chOff x="4476702" y="1722516"/>
              <a:chExt cx="873671" cy="1038747"/>
            </a:xfrm>
          </p:grpSpPr>
          <p:sp>
            <p:nvSpPr>
              <p:cNvPr id="1037" name="Forma libre: forma 1036">
                <a:extLst>
                  <a:ext uri="{FF2B5EF4-FFF2-40B4-BE49-F238E27FC236}">
                    <a16:creationId xmlns:a16="http://schemas.microsoft.com/office/drawing/2014/main" id="{EF05CBD1-B924-3AC2-E23F-8B27D7680404}"/>
                  </a:ext>
                </a:extLst>
              </p:cNvPr>
              <p:cNvSpPr/>
              <p:nvPr/>
            </p:nvSpPr>
            <p:spPr>
              <a:xfrm>
                <a:off x="4633860" y="1722516"/>
                <a:ext cx="716513" cy="1038747"/>
              </a:xfrm>
              <a:custGeom>
                <a:avLst/>
                <a:gdLst>
                  <a:gd name="connsiteX0" fmla="*/ 235891 w 716513"/>
                  <a:gd name="connsiteY0" fmla="*/ 16288 h 1038747"/>
                  <a:gd name="connsiteX1" fmla="*/ 54416 w 716513"/>
                  <a:gd name="connsiteY1" fmla="*/ 22043 h 1038747"/>
                  <a:gd name="connsiteX2" fmla="*/ 239 w 716513"/>
                  <a:gd name="connsiteY2" fmla="*/ 414826 h 1038747"/>
                  <a:gd name="connsiteX3" fmla="*/ 76724 w 716513"/>
                  <a:gd name="connsiteY3" fmla="*/ 696423 h 1038747"/>
                  <a:gd name="connsiteX4" fmla="*/ 41226 w 716513"/>
                  <a:gd name="connsiteY4" fmla="*/ 813364 h 1038747"/>
                  <a:gd name="connsiteX5" fmla="*/ 40783 w 716513"/>
                  <a:gd name="connsiteY5" fmla="*/ 814869 h 1038747"/>
                  <a:gd name="connsiteX6" fmla="*/ 128334 w 716513"/>
                  <a:gd name="connsiteY6" fmla="*/ 1038748 h 1038747"/>
                  <a:gd name="connsiteX7" fmla="*/ 84071 w 716513"/>
                  <a:gd name="connsiteY7" fmla="*/ 902331 h 1038747"/>
                  <a:gd name="connsiteX8" fmla="*/ 282012 w 716513"/>
                  <a:gd name="connsiteY8" fmla="*/ 823013 h 1038747"/>
                  <a:gd name="connsiteX9" fmla="*/ 441622 w 716513"/>
                  <a:gd name="connsiteY9" fmla="*/ 820092 h 1038747"/>
                  <a:gd name="connsiteX10" fmla="*/ 707639 w 716513"/>
                  <a:gd name="connsiteY10" fmla="*/ 843728 h 1038747"/>
                  <a:gd name="connsiteX11" fmla="*/ 672140 w 716513"/>
                  <a:gd name="connsiteY11" fmla="*/ 725548 h 1038747"/>
                  <a:gd name="connsiteX12" fmla="*/ 571045 w 716513"/>
                  <a:gd name="connsiteY12" fmla="*/ 476882 h 1038747"/>
                  <a:gd name="connsiteX13" fmla="*/ 638501 w 716513"/>
                  <a:gd name="connsiteY13" fmla="*/ 325859 h 1038747"/>
                  <a:gd name="connsiteX14" fmla="*/ 716491 w 716513"/>
                  <a:gd name="connsiteY14" fmla="*/ 268141 h 1038747"/>
                  <a:gd name="connsiteX15" fmla="*/ 659039 w 716513"/>
                  <a:gd name="connsiteY15" fmla="*/ 148810 h 1038747"/>
                  <a:gd name="connsiteX16" fmla="*/ 699317 w 716513"/>
                  <a:gd name="connsiteY16" fmla="*/ 0 h 1038747"/>
                  <a:gd name="connsiteX17" fmla="*/ 545019 w 716513"/>
                  <a:gd name="connsiteY17" fmla="*/ 50902 h 1038747"/>
                  <a:gd name="connsiteX18" fmla="*/ 528553 w 716513"/>
                  <a:gd name="connsiteY18" fmla="*/ 52495 h 1038747"/>
                  <a:gd name="connsiteX19" fmla="*/ 450386 w 716513"/>
                  <a:gd name="connsiteY19" fmla="*/ 48246 h 1038747"/>
                  <a:gd name="connsiteX20" fmla="*/ 235891 w 716513"/>
                  <a:gd name="connsiteY20" fmla="*/ 16377 h 1038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16513" h="1038747">
                    <a:moveTo>
                      <a:pt x="235891" y="16288"/>
                    </a:moveTo>
                    <a:lnTo>
                      <a:pt x="54416" y="22043"/>
                    </a:lnTo>
                    <a:cubicBezTo>
                      <a:pt x="54416" y="22043"/>
                      <a:pt x="-4188" y="258138"/>
                      <a:pt x="239" y="414826"/>
                    </a:cubicBezTo>
                    <a:cubicBezTo>
                      <a:pt x="2983" y="510787"/>
                      <a:pt x="62383" y="646495"/>
                      <a:pt x="76724" y="696423"/>
                    </a:cubicBezTo>
                    <a:cubicBezTo>
                      <a:pt x="86727" y="731213"/>
                      <a:pt x="51229" y="778574"/>
                      <a:pt x="41226" y="813364"/>
                    </a:cubicBezTo>
                    <a:cubicBezTo>
                      <a:pt x="41048" y="813895"/>
                      <a:pt x="40960" y="814338"/>
                      <a:pt x="40783" y="814869"/>
                    </a:cubicBezTo>
                    <a:cubicBezTo>
                      <a:pt x="25999" y="865151"/>
                      <a:pt x="-43138" y="1038748"/>
                      <a:pt x="128334" y="1038748"/>
                    </a:cubicBezTo>
                    <a:cubicBezTo>
                      <a:pt x="128334" y="1038748"/>
                      <a:pt x="39189" y="989616"/>
                      <a:pt x="84071" y="902331"/>
                    </a:cubicBezTo>
                    <a:cubicBezTo>
                      <a:pt x="127360" y="818233"/>
                      <a:pt x="211104" y="781672"/>
                      <a:pt x="282012" y="823013"/>
                    </a:cubicBezTo>
                    <a:cubicBezTo>
                      <a:pt x="352921" y="864354"/>
                      <a:pt x="376557" y="846649"/>
                      <a:pt x="441622" y="820092"/>
                    </a:cubicBezTo>
                    <a:cubicBezTo>
                      <a:pt x="506599" y="793535"/>
                      <a:pt x="737206" y="725548"/>
                      <a:pt x="707639" y="843728"/>
                    </a:cubicBezTo>
                    <a:cubicBezTo>
                      <a:pt x="707639" y="843728"/>
                      <a:pt x="743137" y="775741"/>
                      <a:pt x="672140" y="725548"/>
                    </a:cubicBezTo>
                    <a:cubicBezTo>
                      <a:pt x="618229" y="687393"/>
                      <a:pt x="572904" y="583112"/>
                      <a:pt x="571045" y="476882"/>
                    </a:cubicBezTo>
                    <a:cubicBezTo>
                      <a:pt x="570071" y="420669"/>
                      <a:pt x="593973" y="360207"/>
                      <a:pt x="638501" y="325859"/>
                    </a:cubicBezTo>
                    <a:lnTo>
                      <a:pt x="716491" y="268141"/>
                    </a:lnTo>
                    <a:cubicBezTo>
                      <a:pt x="716491" y="268141"/>
                      <a:pt x="635403" y="272921"/>
                      <a:pt x="659039" y="148810"/>
                    </a:cubicBezTo>
                    <a:cubicBezTo>
                      <a:pt x="682675" y="24698"/>
                      <a:pt x="699317" y="0"/>
                      <a:pt x="699317" y="0"/>
                    </a:cubicBezTo>
                    <a:lnTo>
                      <a:pt x="545019" y="50902"/>
                    </a:lnTo>
                    <a:cubicBezTo>
                      <a:pt x="539619" y="52318"/>
                      <a:pt x="534042" y="52849"/>
                      <a:pt x="528553" y="52495"/>
                    </a:cubicBezTo>
                    <a:lnTo>
                      <a:pt x="450386" y="48246"/>
                    </a:lnTo>
                    <a:lnTo>
                      <a:pt x="235891" y="16377"/>
                    </a:ln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38" name="Forma libre: forma 1037">
                <a:extLst>
                  <a:ext uri="{FF2B5EF4-FFF2-40B4-BE49-F238E27FC236}">
                    <a16:creationId xmlns:a16="http://schemas.microsoft.com/office/drawing/2014/main" id="{6873E961-DE48-1AD9-AD9B-B5EF86A60454}"/>
                  </a:ext>
                </a:extLst>
              </p:cNvPr>
              <p:cNvSpPr/>
              <p:nvPr/>
            </p:nvSpPr>
            <p:spPr>
              <a:xfrm>
                <a:off x="4476702" y="1744558"/>
                <a:ext cx="211573" cy="406327"/>
              </a:xfrm>
              <a:custGeom>
                <a:avLst/>
                <a:gdLst>
                  <a:gd name="connsiteX0" fmla="*/ 0 w 211573"/>
                  <a:gd name="connsiteY0" fmla="*/ 298593 h 406327"/>
                  <a:gd name="connsiteX1" fmla="*/ 119508 w 211573"/>
                  <a:gd name="connsiteY1" fmla="*/ 47626 h 406327"/>
                  <a:gd name="connsiteX2" fmla="*/ 211574 w 211573"/>
                  <a:gd name="connsiteY2" fmla="*/ 0 h 406327"/>
                  <a:gd name="connsiteX3" fmla="*/ 163770 w 211573"/>
                  <a:gd name="connsiteY3" fmla="*/ 406328 h 406327"/>
                  <a:gd name="connsiteX4" fmla="*/ 0 w 211573"/>
                  <a:gd name="connsiteY4" fmla="*/ 298593 h 4063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573" h="406327">
                    <a:moveTo>
                      <a:pt x="0" y="298593"/>
                    </a:moveTo>
                    <a:cubicBezTo>
                      <a:pt x="0" y="298593"/>
                      <a:pt x="84364" y="82770"/>
                      <a:pt x="119508" y="47626"/>
                    </a:cubicBezTo>
                    <a:cubicBezTo>
                      <a:pt x="151377" y="15669"/>
                      <a:pt x="211574" y="0"/>
                      <a:pt x="211574" y="0"/>
                    </a:cubicBezTo>
                    <a:lnTo>
                      <a:pt x="163770" y="406328"/>
                    </a:lnTo>
                    <a:lnTo>
                      <a:pt x="0" y="298593"/>
                    </a:ln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39" name="Forma libre: forma 1038">
                <a:extLst>
                  <a:ext uri="{FF2B5EF4-FFF2-40B4-BE49-F238E27FC236}">
                    <a16:creationId xmlns:a16="http://schemas.microsoft.com/office/drawing/2014/main" id="{4B92F7AB-73E9-75FE-1615-D1B54CD79DFB}"/>
                  </a:ext>
                </a:extLst>
              </p:cNvPr>
              <p:cNvSpPr/>
              <p:nvPr/>
            </p:nvSpPr>
            <p:spPr>
              <a:xfrm>
                <a:off x="4628435" y="1941791"/>
                <a:ext cx="66480" cy="435895"/>
              </a:xfrm>
              <a:custGeom>
                <a:avLst/>
                <a:gdLst>
                  <a:gd name="connsiteX0" fmla="*/ 66481 w 66480"/>
                  <a:gd name="connsiteY0" fmla="*/ 435895 h 435895"/>
                  <a:gd name="connsiteX1" fmla="*/ 64533 w 66480"/>
                  <a:gd name="connsiteY1" fmla="*/ 431823 h 435895"/>
                  <a:gd name="connsiteX2" fmla="*/ 59753 w 66480"/>
                  <a:gd name="connsiteY2" fmla="*/ 419695 h 435895"/>
                  <a:gd name="connsiteX3" fmla="*/ 43376 w 66480"/>
                  <a:gd name="connsiteY3" fmla="*/ 374725 h 435895"/>
                  <a:gd name="connsiteX4" fmla="*/ 3805 w 66480"/>
                  <a:gd name="connsiteY4" fmla="*/ 221666 h 435895"/>
                  <a:gd name="connsiteX5" fmla="*/ 1592 w 66480"/>
                  <a:gd name="connsiteY5" fmla="*/ 134469 h 435895"/>
                  <a:gd name="connsiteX6" fmla="*/ 12835 w 66480"/>
                  <a:gd name="connsiteY6" fmla="*/ 64269 h 435895"/>
                  <a:gd name="connsiteX7" fmla="*/ 21510 w 66480"/>
                  <a:gd name="connsiteY7" fmla="*/ 17262 h 435895"/>
                  <a:gd name="connsiteX8" fmla="*/ 23723 w 66480"/>
                  <a:gd name="connsiteY8" fmla="*/ 4426 h 435895"/>
                  <a:gd name="connsiteX9" fmla="*/ 24786 w 66480"/>
                  <a:gd name="connsiteY9" fmla="*/ 0 h 435895"/>
                  <a:gd name="connsiteX10" fmla="*/ 24609 w 66480"/>
                  <a:gd name="connsiteY10" fmla="*/ 4515 h 435895"/>
                  <a:gd name="connsiteX11" fmla="*/ 23192 w 66480"/>
                  <a:gd name="connsiteY11" fmla="*/ 17439 h 435895"/>
                  <a:gd name="connsiteX12" fmla="*/ 15933 w 66480"/>
                  <a:gd name="connsiteY12" fmla="*/ 64800 h 435895"/>
                  <a:gd name="connsiteX13" fmla="*/ 5664 w 66480"/>
                  <a:gd name="connsiteY13" fmla="*/ 134823 h 435895"/>
                  <a:gd name="connsiteX14" fmla="*/ 8232 w 66480"/>
                  <a:gd name="connsiteY14" fmla="*/ 221046 h 435895"/>
                  <a:gd name="connsiteX15" fmla="*/ 46297 w 66480"/>
                  <a:gd name="connsiteY15" fmla="*/ 373662 h 435895"/>
                  <a:gd name="connsiteX16" fmla="*/ 61258 w 66480"/>
                  <a:gd name="connsiteY16" fmla="*/ 419075 h 435895"/>
                  <a:gd name="connsiteX17" fmla="*/ 65241 w 66480"/>
                  <a:gd name="connsiteY17" fmla="*/ 431469 h 435895"/>
                  <a:gd name="connsiteX18" fmla="*/ 66304 w 66480"/>
                  <a:gd name="connsiteY18" fmla="*/ 435895 h 435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66480" h="435895">
                    <a:moveTo>
                      <a:pt x="66481" y="435895"/>
                    </a:moveTo>
                    <a:cubicBezTo>
                      <a:pt x="66481" y="435895"/>
                      <a:pt x="65684" y="434567"/>
                      <a:pt x="64533" y="431823"/>
                    </a:cubicBezTo>
                    <a:cubicBezTo>
                      <a:pt x="63294" y="428547"/>
                      <a:pt x="61700" y="424564"/>
                      <a:pt x="59753" y="419695"/>
                    </a:cubicBezTo>
                    <a:cubicBezTo>
                      <a:pt x="55858" y="409072"/>
                      <a:pt x="49661" y="393934"/>
                      <a:pt x="43376" y="374725"/>
                    </a:cubicBezTo>
                    <a:cubicBezTo>
                      <a:pt x="30274" y="336570"/>
                      <a:pt x="12746" y="283102"/>
                      <a:pt x="3805" y="221666"/>
                    </a:cubicBezTo>
                    <a:cubicBezTo>
                      <a:pt x="-444" y="190947"/>
                      <a:pt x="-1064" y="161203"/>
                      <a:pt x="1592" y="134469"/>
                    </a:cubicBezTo>
                    <a:cubicBezTo>
                      <a:pt x="4159" y="107734"/>
                      <a:pt x="9117" y="84098"/>
                      <a:pt x="12835" y="64269"/>
                    </a:cubicBezTo>
                    <a:cubicBezTo>
                      <a:pt x="16641" y="44439"/>
                      <a:pt x="19651" y="28416"/>
                      <a:pt x="21510" y="17262"/>
                    </a:cubicBezTo>
                    <a:cubicBezTo>
                      <a:pt x="22396" y="12128"/>
                      <a:pt x="23104" y="7879"/>
                      <a:pt x="23723" y="4426"/>
                    </a:cubicBezTo>
                    <a:cubicBezTo>
                      <a:pt x="24254" y="1505"/>
                      <a:pt x="24697" y="0"/>
                      <a:pt x="24786" y="0"/>
                    </a:cubicBezTo>
                    <a:cubicBezTo>
                      <a:pt x="24963" y="0"/>
                      <a:pt x="24874" y="1593"/>
                      <a:pt x="24609" y="4515"/>
                    </a:cubicBezTo>
                    <a:cubicBezTo>
                      <a:pt x="24254" y="7967"/>
                      <a:pt x="23812" y="12305"/>
                      <a:pt x="23192" y="17439"/>
                    </a:cubicBezTo>
                    <a:cubicBezTo>
                      <a:pt x="21953" y="28682"/>
                      <a:pt x="19385" y="44882"/>
                      <a:pt x="15933" y="64800"/>
                    </a:cubicBezTo>
                    <a:cubicBezTo>
                      <a:pt x="12569" y="84718"/>
                      <a:pt x="8054" y="108354"/>
                      <a:pt x="5664" y="134823"/>
                    </a:cubicBezTo>
                    <a:cubicBezTo>
                      <a:pt x="3274" y="161292"/>
                      <a:pt x="3982" y="190593"/>
                      <a:pt x="8232" y="221046"/>
                    </a:cubicBezTo>
                    <a:cubicBezTo>
                      <a:pt x="17084" y="281862"/>
                      <a:pt x="33992" y="335331"/>
                      <a:pt x="46297" y="373662"/>
                    </a:cubicBezTo>
                    <a:cubicBezTo>
                      <a:pt x="52140" y="392961"/>
                      <a:pt x="57894" y="408275"/>
                      <a:pt x="61258" y="419075"/>
                    </a:cubicBezTo>
                    <a:cubicBezTo>
                      <a:pt x="62851" y="424033"/>
                      <a:pt x="64179" y="428105"/>
                      <a:pt x="65241" y="431469"/>
                    </a:cubicBezTo>
                    <a:cubicBezTo>
                      <a:pt x="66126" y="434302"/>
                      <a:pt x="66481" y="435807"/>
                      <a:pt x="66304" y="435895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0" name="Forma libre: forma 1039">
                <a:extLst>
                  <a:ext uri="{FF2B5EF4-FFF2-40B4-BE49-F238E27FC236}">
                    <a16:creationId xmlns:a16="http://schemas.microsoft.com/office/drawing/2014/main" id="{B1A5CA75-1CC5-E391-69EB-69DD3259C1F4}"/>
                  </a:ext>
                </a:extLst>
              </p:cNvPr>
              <p:cNvSpPr/>
              <p:nvPr/>
            </p:nvSpPr>
            <p:spPr>
              <a:xfrm>
                <a:off x="5168948" y="1990650"/>
                <a:ext cx="56097" cy="266731"/>
              </a:xfrm>
              <a:custGeom>
                <a:avLst/>
                <a:gdLst>
                  <a:gd name="connsiteX0" fmla="*/ 6567 w 56097"/>
                  <a:gd name="connsiteY0" fmla="*/ 266643 h 266731"/>
                  <a:gd name="connsiteX1" fmla="*/ 4265 w 56097"/>
                  <a:gd name="connsiteY1" fmla="*/ 256020 h 266731"/>
                  <a:gd name="connsiteX2" fmla="*/ 901 w 56097"/>
                  <a:gd name="connsiteY2" fmla="*/ 226541 h 266731"/>
                  <a:gd name="connsiteX3" fmla="*/ 6567 w 56097"/>
                  <a:gd name="connsiteY3" fmla="*/ 128722 h 266731"/>
                  <a:gd name="connsiteX4" fmla="*/ 36311 w 56097"/>
                  <a:gd name="connsiteY4" fmla="*/ 35417 h 266731"/>
                  <a:gd name="connsiteX5" fmla="*/ 50033 w 56097"/>
                  <a:gd name="connsiteY5" fmla="*/ 9125 h 266731"/>
                  <a:gd name="connsiteX6" fmla="*/ 56052 w 56097"/>
                  <a:gd name="connsiteY6" fmla="*/ 7 h 266731"/>
                  <a:gd name="connsiteX7" fmla="*/ 39321 w 56097"/>
                  <a:gd name="connsiteY7" fmla="*/ 36745 h 266731"/>
                  <a:gd name="connsiteX8" fmla="*/ 11082 w 56097"/>
                  <a:gd name="connsiteY8" fmla="*/ 129607 h 266731"/>
                  <a:gd name="connsiteX9" fmla="*/ 4088 w 56097"/>
                  <a:gd name="connsiteY9" fmla="*/ 226364 h 266731"/>
                  <a:gd name="connsiteX10" fmla="*/ 6567 w 56097"/>
                  <a:gd name="connsiteY10" fmla="*/ 266731 h 266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56097" h="266731">
                    <a:moveTo>
                      <a:pt x="6567" y="266643"/>
                    </a:moveTo>
                    <a:cubicBezTo>
                      <a:pt x="6567" y="266643"/>
                      <a:pt x="5416" y="262925"/>
                      <a:pt x="4265" y="256020"/>
                    </a:cubicBezTo>
                    <a:cubicBezTo>
                      <a:pt x="3026" y="249115"/>
                      <a:pt x="1787" y="239023"/>
                      <a:pt x="901" y="226541"/>
                    </a:cubicBezTo>
                    <a:cubicBezTo>
                      <a:pt x="-958" y="201489"/>
                      <a:pt x="-338" y="166522"/>
                      <a:pt x="6567" y="128722"/>
                    </a:cubicBezTo>
                    <a:cubicBezTo>
                      <a:pt x="13649" y="90922"/>
                      <a:pt x="25600" y="58079"/>
                      <a:pt x="36311" y="35417"/>
                    </a:cubicBezTo>
                    <a:cubicBezTo>
                      <a:pt x="41623" y="24086"/>
                      <a:pt x="46403" y="15056"/>
                      <a:pt x="50033" y="9125"/>
                    </a:cubicBezTo>
                    <a:cubicBezTo>
                      <a:pt x="53662" y="3105"/>
                      <a:pt x="55787" y="-170"/>
                      <a:pt x="56052" y="7"/>
                    </a:cubicBezTo>
                    <a:cubicBezTo>
                      <a:pt x="56760" y="449"/>
                      <a:pt x="49147" y="13905"/>
                      <a:pt x="39321" y="36745"/>
                    </a:cubicBezTo>
                    <a:cubicBezTo>
                      <a:pt x="29406" y="59584"/>
                      <a:pt x="18075" y="92250"/>
                      <a:pt x="11082" y="129607"/>
                    </a:cubicBezTo>
                    <a:cubicBezTo>
                      <a:pt x="4177" y="166964"/>
                      <a:pt x="3114" y="201489"/>
                      <a:pt x="4088" y="226364"/>
                    </a:cubicBezTo>
                    <a:cubicBezTo>
                      <a:pt x="5062" y="251240"/>
                      <a:pt x="7364" y="266554"/>
                      <a:pt x="6567" y="266731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1" name="Forma libre: forma 1040">
                <a:extLst>
                  <a:ext uri="{FF2B5EF4-FFF2-40B4-BE49-F238E27FC236}">
                    <a16:creationId xmlns:a16="http://schemas.microsoft.com/office/drawing/2014/main" id="{6D1A5DA2-8E92-E0B7-2902-7911EF302F51}"/>
                  </a:ext>
                </a:extLst>
              </p:cNvPr>
              <p:cNvSpPr/>
              <p:nvPr/>
            </p:nvSpPr>
            <p:spPr>
              <a:xfrm>
                <a:off x="5170463" y="1992234"/>
                <a:ext cx="122410" cy="232127"/>
              </a:xfrm>
              <a:custGeom>
                <a:avLst/>
                <a:gdLst>
                  <a:gd name="connsiteX0" fmla="*/ 6291 w 122410"/>
                  <a:gd name="connsiteY0" fmla="*/ 232128 h 232127"/>
                  <a:gd name="connsiteX1" fmla="*/ 32317 w 122410"/>
                  <a:gd name="connsiteY1" fmla="*/ 129351 h 232127"/>
                  <a:gd name="connsiteX2" fmla="*/ 96498 w 122410"/>
                  <a:gd name="connsiteY2" fmla="*/ 46846 h 232127"/>
                  <a:gd name="connsiteX3" fmla="*/ 115265 w 122410"/>
                  <a:gd name="connsiteY3" fmla="*/ 33567 h 232127"/>
                  <a:gd name="connsiteX4" fmla="*/ 121639 w 122410"/>
                  <a:gd name="connsiteY4" fmla="*/ 12498 h 232127"/>
                  <a:gd name="connsiteX5" fmla="*/ 88265 w 122410"/>
                  <a:gd name="connsiteY5" fmla="*/ 1432 h 232127"/>
                  <a:gd name="connsiteX6" fmla="*/ 29573 w 122410"/>
                  <a:gd name="connsiteY6" fmla="*/ 51626 h 232127"/>
                  <a:gd name="connsiteX7" fmla="*/ 6557 w 122410"/>
                  <a:gd name="connsiteY7" fmla="*/ 127226 h 232127"/>
                  <a:gd name="connsiteX8" fmla="*/ 1865 w 122410"/>
                  <a:gd name="connsiteY8" fmla="*/ 221770 h 232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2410" h="232127">
                    <a:moveTo>
                      <a:pt x="6291" y="232128"/>
                    </a:moveTo>
                    <a:cubicBezTo>
                      <a:pt x="12577" y="197249"/>
                      <a:pt x="19039" y="162193"/>
                      <a:pt x="32317" y="129351"/>
                    </a:cubicBezTo>
                    <a:cubicBezTo>
                      <a:pt x="45596" y="96508"/>
                      <a:pt x="66576" y="65790"/>
                      <a:pt x="96498" y="46846"/>
                    </a:cubicBezTo>
                    <a:cubicBezTo>
                      <a:pt x="102960" y="42685"/>
                      <a:pt x="109954" y="39055"/>
                      <a:pt x="115265" y="33567"/>
                    </a:cubicBezTo>
                    <a:cubicBezTo>
                      <a:pt x="120577" y="27990"/>
                      <a:pt x="124029" y="19846"/>
                      <a:pt x="121639" y="12498"/>
                    </a:cubicBezTo>
                    <a:cubicBezTo>
                      <a:pt x="117567" y="193"/>
                      <a:pt x="100747" y="-1931"/>
                      <a:pt x="88265" y="1432"/>
                    </a:cubicBezTo>
                    <a:cubicBezTo>
                      <a:pt x="62770" y="8337"/>
                      <a:pt x="42232" y="28432"/>
                      <a:pt x="29573" y="51626"/>
                    </a:cubicBezTo>
                    <a:cubicBezTo>
                      <a:pt x="16914" y="74819"/>
                      <a:pt x="11072" y="101111"/>
                      <a:pt x="6557" y="127226"/>
                    </a:cubicBezTo>
                    <a:cubicBezTo>
                      <a:pt x="1246" y="158475"/>
                      <a:pt x="-2384" y="190432"/>
                      <a:pt x="1865" y="221770"/>
                    </a:cubicBezTo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2" name="Forma libre: forma 1041">
                <a:extLst>
                  <a:ext uri="{FF2B5EF4-FFF2-40B4-BE49-F238E27FC236}">
                    <a16:creationId xmlns:a16="http://schemas.microsoft.com/office/drawing/2014/main" id="{ACE12532-0418-9DE8-E966-2158958931DB}"/>
                  </a:ext>
                </a:extLst>
              </p:cNvPr>
              <p:cNvSpPr/>
              <p:nvPr/>
            </p:nvSpPr>
            <p:spPr>
              <a:xfrm>
                <a:off x="4680037" y="2447079"/>
                <a:ext cx="663585" cy="215479"/>
              </a:xfrm>
              <a:custGeom>
                <a:avLst/>
                <a:gdLst>
                  <a:gd name="connsiteX0" fmla="*/ 663586 w 663585"/>
                  <a:gd name="connsiteY0" fmla="*/ 62863 h 215479"/>
                  <a:gd name="connsiteX1" fmla="*/ 662081 w 663585"/>
                  <a:gd name="connsiteY1" fmla="*/ 61446 h 215479"/>
                  <a:gd name="connsiteX2" fmla="*/ 658098 w 663585"/>
                  <a:gd name="connsiteY2" fmla="*/ 57020 h 215479"/>
                  <a:gd name="connsiteX3" fmla="*/ 641632 w 663585"/>
                  <a:gd name="connsiteY3" fmla="*/ 41351 h 215479"/>
                  <a:gd name="connsiteX4" fmla="*/ 566740 w 663585"/>
                  <a:gd name="connsiteY4" fmla="*/ 6296 h 215479"/>
                  <a:gd name="connsiteX5" fmla="*/ 509553 w 663585"/>
                  <a:gd name="connsiteY5" fmla="*/ 5942 h 215479"/>
                  <a:gd name="connsiteX6" fmla="*/ 447144 w 663585"/>
                  <a:gd name="connsiteY6" fmla="*/ 27719 h 215479"/>
                  <a:gd name="connsiteX7" fmla="*/ 380219 w 663585"/>
                  <a:gd name="connsiteY7" fmla="*/ 59056 h 215479"/>
                  <a:gd name="connsiteX8" fmla="*/ 342507 w 663585"/>
                  <a:gd name="connsiteY8" fmla="*/ 70564 h 215479"/>
                  <a:gd name="connsiteX9" fmla="*/ 301875 w 663585"/>
                  <a:gd name="connsiteY9" fmla="*/ 72689 h 215479"/>
                  <a:gd name="connsiteX10" fmla="*/ 224238 w 663585"/>
                  <a:gd name="connsiteY10" fmla="*/ 55870 h 215479"/>
                  <a:gd name="connsiteX11" fmla="*/ 151737 w 663585"/>
                  <a:gd name="connsiteY11" fmla="*/ 53568 h 215479"/>
                  <a:gd name="connsiteX12" fmla="*/ 89947 w 663585"/>
                  <a:gd name="connsiteY12" fmla="*/ 75876 h 215479"/>
                  <a:gd name="connsiteX13" fmla="*/ 45684 w 663585"/>
                  <a:gd name="connsiteY13" fmla="*/ 112348 h 215479"/>
                  <a:gd name="connsiteX14" fmla="*/ 6203 w 663585"/>
                  <a:gd name="connsiteY14" fmla="*/ 185292 h 215479"/>
                  <a:gd name="connsiteX15" fmla="*/ 1334 w 663585"/>
                  <a:gd name="connsiteY15" fmla="*/ 207601 h 215479"/>
                  <a:gd name="connsiteX16" fmla="*/ 448 w 663585"/>
                  <a:gd name="connsiteY16" fmla="*/ 213443 h 215479"/>
                  <a:gd name="connsiteX17" fmla="*/ 6 w 663585"/>
                  <a:gd name="connsiteY17" fmla="*/ 215479 h 215479"/>
                  <a:gd name="connsiteX18" fmla="*/ 4521 w 663585"/>
                  <a:gd name="connsiteY18" fmla="*/ 184850 h 215479"/>
                  <a:gd name="connsiteX19" fmla="*/ 43206 w 663585"/>
                  <a:gd name="connsiteY19" fmla="*/ 110224 h 215479"/>
                  <a:gd name="connsiteX20" fmla="*/ 87999 w 663585"/>
                  <a:gd name="connsiteY20" fmla="*/ 72601 h 215479"/>
                  <a:gd name="connsiteX21" fmla="*/ 151029 w 663585"/>
                  <a:gd name="connsiteY21" fmla="*/ 49407 h 215479"/>
                  <a:gd name="connsiteX22" fmla="*/ 225124 w 663585"/>
                  <a:gd name="connsiteY22" fmla="*/ 51532 h 215479"/>
                  <a:gd name="connsiteX23" fmla="*/ 302229 w 663585"/>
                  <a:gd name="connsiteY23" fmla="*/ 68174 h 215479"/>
                  <a:gd name="connsiteX24" fmla="*/ 341622 w 663585"/>
                  <a:gd name="connsiteY24" fmla="*/ 66138 h 215479"/>
                  <a:gd name="connsiteX25" fmla="*/ 378537 w 663585"/>
                  <a:gd name="connsiteY25" fmla="*/ 54984 h 215479"/>
                  <a:gd name="connsiteX26" fmla="*/ 445373 w 663585"/>
                  <a:gd name="connsiteY26" fmla="*/ 24001 h 215479"/>
                  <a:gd name="connsiteX27" fmla="*/ 508845 w 663585"/>
                  <a:gd name="connsiteY27" fmla="*/ 2312 h 215479"/>
                  <a:gd name="connsiteX28" fmla="*/ 567360 w 663585"/>
                  <a:gd name="connsiteY28" fmla="*/ 3197 h 215479"/>
                  <a:gd name="connsiteX29" fmla="*/ 642783 w 663585"/>
                  <a:gd name="connsiteY29" fmla="*/ 40112 h 215479"/>
                  <a:gd name="connsiteX30" fmla="*/ 663586 w 663585"/>
                  <a:gd name="connsiteY30" fmla="*/ 63040 h 215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663585" h="215479">
                    <a:moveTo>
                      <a:pt x="663586" y="62863"/>
                    </a:moveTo>
                    <a:cubicBezTo>
                      <a:pt x="663586" y="62863"/>
                      <a:pt x="663055" y="62420"/>
                      <a:pt x="662081" y="61446"/>
                    </a:cubicBezTo>
                    <a:cubicBezTo>
                      <a:pt x="661019" y="60207"/>
                      <a:pt x="659691" y="58791"/>
                      <a:pt x="658098" y="57020"/>
                    </a:cubicBezTo>
                    <a:cubicBezTo>
                      <a:pt x="654557" y="53125"/>
                      <a:pt x="649156" y="47637"/>
                      <a:pt x="641632" y="41351"/>
                    </a:cubicBezTo>
                    <a:cubicBezTo>
                      <a:pt x="626494" y="28958"/>
                      <a:pt x="601530" y="12935"/>
                      <a:pt x="566740" y="6296"/>
                    </a:cubicBezTo>
                    <a:cubicBezTo>
                      <a:pt x="549478" y="2843"/>
                      <a:pt x="529914" y="2312"/>
                      <a:pt x="509553" y="5942"/>
                    </a:cubicBezTo>
                    <a:cubicBezTo>
                      <a:pt x="489193" y="9837"/>
                      <a:pt x="468301" y="17715"/>
                      <a:pt x="447144" y="27719"/>
                    </a:cubicBezTo>
                    <a:cubicBezTo>
                      <a:pt x="425897" y="37633"/>
                      <a:pt x="404120" y="49407"/>
                      <a:pt x="380219" y="59056"/>
                    </a:cubicBezTo>
                    <a:cubicBezTo>
                      <a:pt x="368179" y="63748"/>
                      <a:pt x="355697" y="67909"/>
                      <a:pt x="342507" y="70564"/>
                    </a:cubicBezTo>
                    <a:cubicBezTo>
                      <a:pt x="329317" y="72955"/>
                      <a:pt x="315596" y="73928"/>
                      <a:pt x="301875" y="72689"/>
                    </a:cubicBezTo>
                    <a:cubicBezTo>
                      <a:pt x="274343" y="70033"/>
                      <a:pt x="249025" y="61181"/>
                      <a:pt x="224238" y="55870"/>
                    </a:cubicBezTo>
                    <a:cubicBezTo>
                      <a:pt x="199452" y="50115"/>
                      <a:pt x="174753" y="49584"/>
                      <a:pt x="151737" y="53568"/>
                    </a:cubicBezTo>
                    <a:cubicBezTo>
                      <a:pt x="128809" y="57463"/>
                      <a:pt x="107829" y="65519"/>
                      <a:pt x="89947" y="75876"/>
                    </a:cubicBezTo>
                    <a:cubicBezTo>
                      <a:pt x="72065" y="86322"/>
                      <a:pt x="57193" y="99069"/>
                      <a:pt x="45684" y="112348"/>
                    </a:cubicBezTo>
                    <a:cubicBezTo>
                      <a:pt x="22402" y="138994"/>
                      <a:pt x="11514" y="166437"/>
                      <a:pt x="6203" y="185292"/>
                    </a:cubicBezTo>
                    <a:cubicBezTo>
                      <a:pt x="3458" y="194853"/>
                      <a:pt x="2130" y="202378"/>
                      <a:pt x="1334" y="207601"/>
                    </a:cubicBezTo>
                    <a:cubicBezTo>
                      <a:pt x="979" y="209991"/>
                      <a:pt x="714" y="211850"/>
                      <a:pt x="448" y="213443"/>
                    </a:cubicBezTo>
                    <a:cubicBezTo>
                      <a:pt x="183" y="214771"/>
                      <a:pt x="94" y="215479"/>
                      <a:pt x="6" y="215479"/>
                    </a:cubicBezTo>
                    <a:cubicBezTo>
                      <a:pt x="6" y="215479"/>
                      <a:pt x="-348" y="204325"/>
                      <a:pt x="4521" y="184850"/>
                    </a:cubicBezTo>
                    <a:cubicBezTo>
                      <a:pt x="9301" y="165640"/>
                      <a:pt x="19835" y="137666"/>
                      <a:pt x="43206" y="110224"/>
                    </a:cubicBezTo>
                    <a:cubicBezTo>
                      <a:pt x="54802" y="96502"/>
                      <a:pt x="69851" y="83401"/>
                      <a:pt x="87999" y="72601"/>
                    </a:cubicBezTo>
                    <a:cubicBezTo>
                      <a:pt x="106235" y="61889"/>
                      <a:pt x="127570" y="53568"/>
                      <a:pt x="151029" y="49407"/>
                    </a:cubicBezTo>
                    <a:cubicBezTo>
                      <a:pt x="174399" y="45158"/>
                      <a:pt x="199983" y="45778"/>
                      <a:pt x="225124" y="51532"/>
                    </a:cubicBezTo>
                    <a:cubicBezTo>
                      <a:pt x="250353" y="56843"/>
                      <a:pt x="275494" y="65607"/>
                      <a:pt x="302229" y="68174"/>
                    </a:cubicBezTo>
                    <a:cubicBezTo>
                      <a:pt x="315596" y="69414"/>
                      <a:pt x="328786" y="68351"/>
                      <a:pt x="341622" y="66138"/>
                    </a:cubicBezTo>
                    <a:cubicBezTo>
                      <a:pt x="354458" y="63571"/>
                      <a:pt x="366674" y="59588"/>
                      <a:pt x="378537" y="54984"/>
                    </a:cubicBezTo>
                    <a:cubicBezTo>
                      <a:pt x="402173" y="45512"/>
                      <a:pt x="423950" y="33915"/>
                      <a:pt x="445373" y="24001"/>
                    </a:cubicBezTo>
                    <a:cubicBezTo>
                      <a:pt x="466707" y="13997"/>
                      <a:pt x="488042" y="6030"/>
                      <a:pt x="508845" y="2312"/>
                    </a:cubicBezTo>
                    <a:cubicBezTo>
                      <a:pt x="529737" y="-1229"/>
                      <a:pt x="549744" y="-521"/>
                      <a:pt x="567360" y="3197"/>
                    </a:cubicBezTo>
                    <a:cubicBezTo>
                      <a:pt x="602770" y="10368"/>
                      <a:pt x="627822" y="27099"/>
                      <a:pt x="642783" y="40112"/>
                    </a:cubicBezTo>
                    <a:cubicBezTo>
                      <a:pt x="657743" y="53479"/>
                      <a:pt x="663586" y="63040"/>
                      <a:pt x="663586" y="6304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3" name="Forma libre: forma 1042">
                <a:extLst>
                  <a:ext uri="{FF2B5EF4-FFF2-40B4-BE49-F238E27FC236}">
                    <a16:creationId xmlns:a16="http://schemas.microsoft.com/office/drawing/2014/main" id="{C1ECF4E2-623D-482C-870D-BA47DBB3B392}"/>
                  </a:ext>
                </a:extLst>
              </p:cNvPr>
              <p:cNvSpPr/>
              <p:nvPr/>
            </p:nvSpPr>
            <p:spPr>
              <a:xfrm>
                <a:off x="4856384" y="2143096"/>
                <a:ext cx="254006" cy="295229"/>
              </a:xfrm>
              <a:custGeom>
                <a:avLst/>
                <a:gdLst>
                  <a:gd name="connsiteX0" fmla="*/ 253535 w 254006"/>
                  <a:gd name="connsiteY0" fmla="*/ 0 h 295229"/>
                  <a:gd name="connsiteX1" fmla="*/ 253889 w 254006"/>
                  <a:gd name="connsiteY1" fmla="*/ 4338 h 295229"/>
                  <a:gd name="connsiteX2" fmla="*/ 253889 w 254006"/>
                  <a:gd name="connsiteY2" fmla="*/ 16731 h 295229"/>
                  <a:gd name="connsiteX3" fmla="*/ 248312 w 254006"/>
                  <a:gd name="connsiteY3" fmla="*/ 61879 h 295229"/>
                  <a:gd name="connsiteX4" fmla="*/ 182804 w 254006"/>
                  <a:gd name="connsiteY4" fmla="*/ 195728 h 295229"/>
                  <a:gd name="connsiteX5" fmla="*/ 60374 w 254006"/>
                  <a:gd name="connsiteY5" fmla="*/ 280623 h 295229"/>
                  <a:gd name="connsiteX6" fmla="*/ 16554 w 254006"/>
                  <a:gd name="connsiteY6" fmla="*/ 292928 h 295229"/>
                  <a:gd name="connsiteX7" fmla="*/ 4338 w 254006"/>
                  <a:gd name="connsiteY7" fmla="*/ 294875 h 295229"/>
                  <a:gd name="connsiteX8" fmla="*/ 0 w 254006"/>
                  <a:gd name="connsiteY8" fmla="*/ 295141 h 295229"/>
                  <a:gd name="connsiteX9" fmla="*/ 16112 w 254006"/>
                  <a:gd name="connsiteY9" fmla="*/ 291157 h 295229"/>
                  <a:gd name="connsiteX10" fmla="*/ 59135 w 254006"/>
                  <a:gd name="connsiteY10" fmla="*/ 277613 h 295229"/>
                  <a:gd name="connsiteX11" fmla="*/ 179262 w 254006"/>
                  <a:gd name="connsiteY11" fmla="*/ 192807 h 295229"/>
                  <a:gd name="connsiteX12" fmla="*/ 245036 w 254006"/>
                  <a:gd name="connsiteY12" fmla="*/ 61348 h 295229"/>
                  <a:gd name="connsiteX13" fmla="*/ 252030 w 254006"/>
                  <a:gd name="connsiteY13" fmla="*/ 16820 h 295229"/>
                  <a:gd name="connsiteX14" fmla="*/ 253535 w 254006"/>
                  <a:gd name="connsiteY14" fmla="*/ 266 h 295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54006" h="295229">
                    <a:moveTo>
                      <a:pt x="253535" y="0"/>
                    </a:moveTo>
                    <a:cubicBezTo>
                      <a:pt x="253535" y="0"/>
                      <a:pt x="253800" y="1505"/>
                      <a:pt x="253889" y="4338"/>
                    </a:cubicBezTo>
                    <a:cubicBezTo>
                      <a:pt x="253889" y="7170"/>
                      <a:pt x="254154" y="11331"/>
                      <a:pt x="253889" y="16731"/>
                    </a:cubicBezTo>
                    <a:cubicBezTo>
                      <a:pt x="253623" y="27443"/>
                      <a:pt x="252118" y="43023"/>
                      <a:pt x="248312" y="61879"/>
                    </a:cubicBezTo>
                    <a:cubicBezTo>
                      <a:pt x="240964" y="99413"/>
                      <a:pt x="221400" y="150846"/>
                      <a:pt x="182804" y="195728"/>
                    </a:cubicBezTo>
                    <a:cubicBezTo>
                      <a:pt x="144207" y="240610"/>
                      <a:pt x="96315" y="267698"/>
                      <a:pt x="60374" y="280623"/>
                    </a:cubicBezTo>
                    <a:cubicBezTo>
                      <a:pt x="42315" y="287262"/>
                      <a:pt x="27177" y="290980"/>
                      <a:pt x="16554" y="292928"/>
                    </a:cubicBezTo>
                    <a:cubicBezTo>
                      <a:pt x="11331" y="294079"/>
                      <a:pt x="7171" y="294433"/>
                      <a:pt x="4338" y="294875"/>
                    </a:cubicBezTo>
                    <a:cubicBezTo>
                      <a:pt x="1505" y="295230"/>
                      <a:pt x="89" y="295318"/>
                      <a:pt x="0" y="295141"/>
                    </a:cubicBezTo>
                    <a:cubicBezTo>
                      <a:pt x="0" y="294787"/>
                      <a:pt x="5754" y="293636"/>
                      <a:pt x="16112" y="291157"/>
                    </a:cubicBezTo>
                    <a:cubicBezTo>
                      <a:pt x="26469" y="288679"/>
                      <a:pt x="41341" y="284518"/>
                      <a:pt x="59135" y="277613"/>
                    </a:cubicBezTo>
                    <a:cubicBezTo>
                      <a:pt x="94456" y="264069"/>
                      <a:pt x="141285" y="236980"/>
                      <a:pt x="179262" y="192807"/>
                    </a:cubicBezTo>
                    <a:cubicBezTo>
                      <a:pt x="217239" y="148633"/>
                      <a:pt x="236981" y="98262"/>
                      <a:pt x="245036" y="61348"/>
                    </a:cubicBezTo>
                    <a:cubicBezTo>
                      <a:pt x="249197" y="42757"/>
                      <a:pt x="251144" y="27443"/>
                      <a:pt x="252030" y="16820"/>
                    </a:cubicBezTo>
                    <a:cubicBezTo>
                      <a:pt x="252915" y="6197"/>
                      <a:pt x="253180" y="266"/>
                      <a:pt x="253535" y="266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4" name="Forma libre: forma 1043">
                <a:extLst>
                  <a:ext uri="{FF2B5EF4-FFF2-40B4-BE49-F238E27FC236}">
                    <a16:creationId xmlns:a16="http://schemas.microsoft.com/office/drawing/2014/main" id="{E4829239-9C2C-5693-25D1-7C427933755E}"/>
                  </a:ext>
                </a:extLst>
              </p:cNvPr>
              <p:cNvSpPr/>
              <p:nvPr/>
            </p:nvSpPr>
            <p:spPr>
              <a:xfrm>
                <a:off x="4891752" y="2233213"/>
                <a:ext cx="203382" cy="194755"/>
              </a:xfrm>
              <a:custGeom>
                <a:avLst/>
                <a:gdLst>
                  <a:gd name="connsiteX0" fmla="*/ 203382 w 203382"/>
                  <a:gd name="connsiteY0" fmla="*/ 355 h 194755"/>
                  <a:gd name="connsiteX1" fmla="*/ 177533 w 203382"/>
                  <a:gd name="connsiteY1" fmla="*/ 11952 h 194755"/>
                  <a:gd name="connsiteX2" fmla="*/ 163900 w 203382"/>
                  <a:gd name="connsiteY2" fmla="*/ 38332 h 194755"/>
                  <a:gd name="connsiteX3" fmla="*/ 56609 w 203382"/>
                  <a:gd name="connsiteY3" fmla="*/ 143146 h 194755"/>
                  <a:gd name="connsiteX4" fmla="*/ 19163 w 203382"/>
                  <a:gd name="connsiteY4" fmla="*/ 160319 h 194755"/>
                  <a:gd name="connsiteX5" fmla="*/ 130 w 203382"/>
                  <a:gd name="connsiteY5" fmla="*/ 194755 h 194755"/>
                  <a:gd name="connsiteX6" fmla="*/ 140441 w 203382"/>
                  <a:gd name="connsiteY6" fmla="*/ 109949 h 194755"/>
                  <a:gd name="connsiteX7" fmla="*/ 203382 w 203382"/>
                  <a:gd name="connsiteY7" fmla="*/ 444 h 194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3382" h="194755">
                    <a:moveTo>
                      <a:pt x="203382" y="355"/>
                    </a:moveTo>
                    <a:cubicBezTo>
                      <a:pt x="193645" y="-1504"/>
                      <a:pt x="183730" y="4162"/>
                      <a:pt x="177533" y="11952"/>
                    </a:cubicBezTo>
                    <a:cubicBezTo>
                      <a:pt x="171336" y="19654"/>
                      <a:pt x="167884" y="29214"/>
                      <a:pt x="163900" y="38332"/>
                    </a:cubicBezTo>
                    <a:cubicBezTo>
                      <a:pt x="143274" y="85250"/>
                      <a:pt x="103969" y="123582"/>
                      <a:pt x="56609" y="143146"/>
                    </a:cubicBezTo>
                    <a:cubicBezTo>
                      <a:pt x="43861" y="148369"/>
                      <a:pt x="30494" y="152441"/>
                      <a:pt x="19163" y="160319"/>
                    </a:cubicBezTo>
                    <a:cubicBezTo>
                      <a:pt x="7831" y="168198"/>
                      <a:pt x="-1198" y="181034"/>
                      <a:pt x="130" y="194755"/>
                    </a:cubicBezTo>
                    <a:cubicBezTo>
                      <a:pt x="130" y="194755"/>
                      <a:pt x="84494" y="178378"/>
                      <a:pt x="140441" y="109949"/>
                    </a:cubicBezTo>
                    <a:cubicBezTo>
                      <a:pt x="196477" y="41519"/>
                      <a:pt x="203382" y="444"/>
                      <a:pt x="203382" y="444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5" name="Forma libre: forma 1044">
                <a:extLst>
                  <a:ext uri="{FF2B5EF4-FFF2-40B4-BE49-F238E27FC236}">
                    <a16:creationId xmlns:a16="http://schemas.microsoft.com/office/drawing/2014/main" id="{58F9FB30-627A-AAF1-E2DD-C9FE104470C0}"/>
                  </a:ext>
                </a:extLst>
              </p:cNvPr>
              <p:cNvSpPr/>
              <p:nvPr/>
            </p:nvSpPr>
            <p:spPr>
              <a:xfrm>
                <a:off x="4566997" y="1821398"/>
                <a:ext cx="273894" cy="117440"/>
              </a:xfrm>
              <a:custGeom>
                <a:avLst/>
                <a:gdLst>
                  <a:gd name="connsiteX0" fmla="*/ 210511 w 273894"/>
                  <a:gd name="connsiteY0" fmla="*/ 69049 h 117440"/>
                  <a:gd name="connsiteX1" fmla="*/ 189885 w 273894"/>
                  <a:gd name="connsiteY1" fmla="*/ 47980 h 117440"/>
                  <a:gd name="connsiteX2" fmla="*/ 138629 w 273894"/>
                  <a:gd name="connsiteY2" fmla="*/ 57010 h 117440"/>
                  <a:gd name="connsiteX3" fmla="*/ 86577 w 273894"/>
                  <a:gd name="connsiteY3" fmla="*/ 24875 h 117440"/>
                  <a:gd name="connsiteX4" fmla="*/ 9118 w 273894"/>
                  <a:gd name="connsiteY4" fmla="*/ 0 h 117440"/>
                  <a:gd name="connsiteX5" fmla="*/ 0 w 273894"/>
                  <a:gd name="connsiteY5" fmla="*/ 16731 h 117440"/>
                  <a:gd name="connsiteX6" fmla="*/ 84718 w 273894"/>
                  <a:gd name="connsiteY6" fmla="*/ 26026 h 117440"/>
                  <a:gd name="connsiteX7" fmla="*/ 106849 w 273894"/>
                  <a:gd name="connsiteY7" fmla="*/ 57187 h 117440"/>
                  <a:gd name="connsiteX8" fmla="*/ 134557 w 273894"/>
                  <a:gd name="connsiteY8" fmla="*/ 81885 h 117440"/>
                  <a:gd name="connsiteX9" fmla="*/ 170233 w 273894"/>
                  <a:gd name="connsiteY9" fmla="*/ 72767 h 117440"/>
                  <a:gd name="connsiteX10" fmla="*/ 273895 w 273894"/>
                  <a:gd name="connsiteY10" fmla="*/ 116941 h 117440"/>
                  <a:gd name="connsiteX11" fmla="*/ 210511 w 273894"/>
                  <a:gd name="connsiteY11" fmla="*/ 69226 h 117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3894" h="117440">
                    <a:moveTo>
                      <a:pt x="210511" y="69049"/>
                    </a:moveTo>
                    <a:cubicBezTo>
                      <a:pt x="204757" y="60905"/>
                      <a:pt x="199180" y="51521"/>
                      <a:pt x="189885" y="47980"/>
                    </a:cubicBezTo>
                    <a:cubicBezTo>
                      <a:pt x="173420" y="41695"/>
                      <a:pt x="156334" y="56833"/>
                      <a:pt x="138629" y="57010"/>
                    </a:cubicBezTo>
                    <a:cubicBezTo>
                      <a:pt x="117738" y="57098"/>
                      <a:pt x="103308" y="37357"/>
                      <a:pt x="86577" y="24875"/>
                    </a:cubicBezTo>
                    <a:cubicBezTo>
                      <a:pt x="64711" y="8587"/>
                      <a:pt x="36029" y="3895"/>
                      <a:pt x="9118" y="0"/>
                    </a:cubicBezTo>
                    <a:lnTo>
                      <a:pt x="0" y="16731"/>
                    </a:lnTo>
                    <a:cubicBezTo>
                      <a:pt x="23813" y="32577"/>
                      <a:pt x="60639" y="10534"/>
                      <a:pt x="84718" y="26026"/>
                    </a:cubicBezTo>
                    <a:cubicBezTo>
                      <a:pt x="95518" y="33020"/>
                      <a:pt x="100829" y="45767"/>
                      <a:pt x="106849" y="57187"/>
                    </a:cubicBezTo>
                    <a:cubicBezTo>
                      <a:pt x="112869" y="68607"/>
                      <a:pt x="121810" y="80380"/>
                      <a:pt x="134557" y="81885"/>
                    </a:cubicBezTo>
                    <a:cubicBezTo>
                      <a:pt x="146862" y="83302"/>
                      <a:pt x="158016" y="74803"/>
                      <a:pt x="170233" y="72767"/>
                    </a:cubicBezTo>
                    <a:cubicBezTo>
                      <a:pt x="208475" y="66482"/>
                      <a:pt x="235652" y="123315"/>
                      <a:pt x="273895" y="116941"/>
                    </a:cubicBezTo>
                    <a:cubicBezTo>
                      <a:pt x="248577" y="108000"/>
                      <a:pt x="226092" y="91092"/>
                      <a:pt x="210511" y="69226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6" name="Forma libre: forma 1045">
                <a:extLst>
                  <a:ext uri="{FF2B5EF4-FFF2-40B4-BE49-F238E27FC236}">
                    <a16:creationId xmlns:a16="http://schemas.microsoft.com/office/drawing/2014/main" id="{4A3BAEFE-8F0C-F646-5B60-682EC80CEAEE}"/>
                  </a:ext>
                </a:extLst>
              </p:cNvPr>
              <p:cNvSpPr/>
              <p:nvPr/>
            </p:nvSpPr>
            <p:spPr>
              <a:xfrm>
                <a:off x="4629141" y="2092833"/>
                <a:ext cx="409603" cy="43387"/>
              </a:xfrm>
              <a:custGeom>
                <a:avLst/>
                <a:gdLst>
                  <a:gd name="connsiteX0" fmla="*/ 0 w 409603"/>
                  <a:gd name="connsiteY0" fmla="*/ 18394 h 43387"/>
                  <a:gd name="connsiteX1" fmla="*/ 52406 w 409603"/>
                  <a:gd name="connsiteY1" fmla="*/ 512 h 43387"/>
                  <a:gd name="connsiteX2" fmla="*/ 108088 w 409603"/>
                  <a:gd name="connsiteY2" fmla="*/ 16181 h 43387"/>
                  <a:gd name="connsiteX3" fmla="*/ 164833 w 409603"/>
                  <a:gd name="connsiteY3" fmla="*/ 17066 h 43387"/>
                  <a:gd name="connsiteX4" fmla="*/ 190328 w 409603"/>
                  <a:gd name="connsiteY4" fmla="*/ 5292 h 43387"/>
                  <a:gd name="connsiteX5" fmla="*/ 227951 w 409603"/>
                  <a:gd name="connsiteY5" fmla="*/ 11489 h 43387"/>
                  <a:gd name="connsiteX6" fmla="*/ 308154 w 409603"/>
                  <a:gd name="connsiteY6" fmla="*/ 20607 h 43387"/>
                  <a:gd name="connsiteX7" fmla="*/ 339403 w 409603"/>
                  <a:gd name="connsiteY7" fmla="*/ 18925 h 43387"/>
                  <a:gd name="connsiteX8" fmla="*/ 367377 w 409603"/>
                  <a:gd name="connsiteY8" fmla="*/ 31142 h 43387"/>
                  <a:gd name="connsiteX9" fmla="*/ 409603 w 409603"/>
                  <a:gd name="connsiteY9" fmla="*/ 16269 h 43387"/>
                  <a:gd name="connsiteX10" fmla="*/ 354098 w 409603"/>
                  <a:gd name="connsiteY10" fmla="*/ 42915 h 43387"/>
                  <a:gd name="connsiteX11" fmla="*/ 283987 w 409603"/>
                  <a:gd name="connsiteY11" fmla="*/ 30168 h 43387"/>
                  <a:gd name="connsiteX12" fmla="*/ 90029 w 409603"/>
                  <a:gd name="connsiteY12" fmla="*/ 32823 h 43387"/>
                  <a:gd name="connsiteX13" fmla="*/ 45679 w 409603"/>
                  <a:gd name="connsiteY13" fmla="*/ 23705 h 43387"/>
                  <a:gd name="connsiteX14" fmla="*/ 5312 w 409603"/>
                  <a:gd name="connsiteY14" fmla="*/ 39728 h 43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09603" h="43387">
                    <a:moveTo>
                      <a:pt x="0" y="18394"/>
                    </a:moveTo>
                    <a:cubicBezTo>
                      <a:pt x="11685" y="3079"/>
                      <a:pt x="33197" y="-1701"/>
                      <a:pt x="52406" y="512"/>
                    </a:cubicBezTo>
                    <a:cubicBezTo>
                      <a:pt x="71616" y="2725"/>
                      <a:pt x="89587" y="10692"/>
                      <a:pt x="108088" y="16181"/>
                    </a:cubicBezTo>
                    <a:cubicBezTo>
                      <a:pt x="126590" y="21669"/>
                      <a:pt x="147039" y="24591"/>
                      <a:pt x="164833" y="17066"/>
                    </a:cubicBezTo>
                    <a:cubicBezTo>
                      <a:pt x="173420" y="13437"/>
                      <a:pt x="181121" y="7417"/>
                      <a:pt x="190328" y="5292"/>
                    </a:cubicBezTo>
                    <a:cubicBezTo>
                      <a:pt x="202898" y="2460"/>
                      <a:pt x="215646" y="7594"/>
                      <a:pt x="227951" y="11489"/>
                    </a:cubicBezTo>
                    <a:cubicBezTo>
                      <a:pt x="253712" y="19633"/>
                      <a:pt x="281154" y="22820"/>
                      <a:pt x="308154" y="20607"/>
                    </a:cubicBezTo>
                    <a:cubicBezTo>
                      <a:pt x="318600" y="19722"/>
                      <a:pt x="328957" y="18128"/>
                      <a:pt x="339403" y="18925"/>
                    </a:cubicBezTo>
                    <a:cubicBezTo>
                      <a:pt x="349849" y="19722"/>
                      <a:pt x="360472" y="23263"/>
                      <a:pt x="367377" y="31142"/>
                    </a:cubicBezTo>
                    <a:cubicBezTo>
                      <a:pt x="380302" y="23617"/>
                      <a:pt x="394731" y="18571"/>
                      <a:pt x="409603" y="16269"/>
                    </a:cubicBezTo>
                    <a:cubicBezTo>
                      <a:pt x="392607" y="28220"/>
                      <a:pt x="374636" y="40437"/>
                      <a:pt x="354098" y="42915"/>
                    </a:cubicBezTo>
                    <a:cubicBezTo>
                      <a:pt x="330374" y="45748"/>
                      <a:pt x="307357" y="35125"/>
                      <a:pt x="283987" y="30168"/>
                    </a:cubicBezTo>
                    <a:cubicBezTo>
                      <a:pt x="220426" y="16801"/>
                      <a:pt x="153679" y="45660"/>
                      <a:pt x="90029" y="32823"/>
                    </a:cubicBezTo>
                    <a:cubicBezTo>
                      <a:pt x="75246" y="29814"/>
                      <a:pt x="60728" y="24591"/>
                      <a:pt x="45679" y="23705"/>
                    </a:cubicBezTo>
                    <a:cubicBezTo>
                      <a:pt x="30541" y="22820"/>
                      <a:pt x="13987" y="27246"/>
                      <a:pt x="5312" y="39728"/>
                    </a:cubicBezTo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7" name="Forma libre: forma 1046">
                <a:extLst>
                  <a:ext uri="{FF2B5EF4-FFF2-40B4-BE49-F238E27FC236}">
                    <a16:creationId xmlns:a16="http://schemas.microsoft.com/office/drawing/2014/main" id="{4B468FA8-BD5F-4CB6-3696-A177BDB6307A}"/>
                  </a:ext>
                </a:extLst>
              </p:cNvPr>
              <p:cNvSpPr/>
              <p:nvPr/>
            </p:nvSpPr>
            <p:spPr>
              <a:xfrm>
                <a:off x="4673492" y="2266386"/>
                <a:ext cx="382514" cy="56068"/>
              </a:xfrm>
              <a:custGeom>
                <a:avLst/>
                <a:gdLst>
                  <a:gd name="connsiteX0" fmla="*/ 0 w 382514"/>
                  <a:gd name="connsiteY0" fmla="*/ 26228 h 56068"/>
                  <a:gd name="connsiteX1" fmla="*/ 72502 w 382514"/>
                  <a:gd name="connsiteY1" fmla="*/ 3123 h 56068"/>
                  <a:gd name="connsiteX2" fmla="*/ 139692 w 382514"/>
                  <a:gd name="connsiteY2" fmla="*/ 7549 h 56068"/>
                  <a:gd name="connsiteX3" fmla="*/ 206174 w 382514"/>
                  <a:gd name="connsiteY3" fmla="*/ 22156 h 56068"/>
                  <a:gd name="connsiteX4" fmla="*/ 248046 w 382514"/>
                  <a:gd name="connsiteY4" fmla="*/ 23395 h 56068"/>
                  <a:gd name="connsiteX5" fmla="*/ 277613 w 382514"/>
                  <a:gd name="connsiteY5" fmla="*/ 37825 h 56068"/>
                  <a:gd name="connsiteX6" fmla="*/ 382515 w 382514"/>
                  <a:gd name="connsiteY6" fmla="*/ 36408 h 56068"/>
                  <a:gd name="connsiteX7" fmla="*/ 297797 w 382514"/>
                  <a:gd name="connsiteY7" fmla="*/ 55972 h 56068"/>
                  <a:gd name="connsiteX8" fmla="*/ 210865 w 382514"/>
                  <a:gd name="connsiteY8" fmla="*/ 42339 h 56068"/>
                  <a:gd name="connsiteX9" fmla="*/ 141285 w 382514"/>
                  <a:gd name="connsiteY9" fmla="*/ 26759 h 56068"/>
                  <a:gd name="connsiteX10" fmla="*/ 88082 w 382514"/>
                  <a:gd name="connsiteY10" fmla="*/ 22244 h 56068"/>
                  <a:gd name="connsiteX11" fmla="*/ 2567 w 382514"/>
                  <a:gd name="connsiteY11" fmla="*/ 50484 h 56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82514" h="56068">
                    <a:moveTo>
                      <a:pt x="0" y="26228"/>
                    </a:moveTo>
                    <a:cubicBezTo>
                      <a:pt x="25229" y="31716"/>
                      <a:pt x="47715" y="10470"/>
                      <a:pt x="72502" y="3123"/>
                    </a:cubicBezTo>
                    <a:cubicBezTo>
                      <a:pt x="94367" y="-3339"/>
                      <a:pt x="117826" y="1264"/>
                      <a:pt x="139692" y="7549"/>
                    </a:cubicBezTo>
                    <a:cubicBezTo>
                      <a:pt x="161557" y="13834"/>
                      <a:pt x="183423" y="21890"/>
                      <a:pt x="206174" y="22156"/>
                    </a:cubicBezTo>
                    <a:cubicBezTo>
                      <a:pt x="220161" y="22333"/>
                      <a:pt x="234502" y="19588"/>
                      <a:pt x="248046" y="23395"/>
                    </a:cubicBezTo>
                    <a:cubicBezTo>
                      <a:pt x="258580" y="26405"/>
                      <a:pt x="267698" y="33133"/>
                      <a:pt x="277613" y="37825"/>
                    </a:cubicBezTo>
                    <a:cubicBezTo>
                      <a:pt x="309924" y="52962"/>
                      <a:pt x="347813" y="44818"/>
                      <a:pt x="382515" y="36408"/>
                    </a:cubicBezTo>
                    <a:cubicBezTo>
                      <a:pt x="357374" y="51723"/>
                      <a:pt x="327187" y="56857"/>
                      <a:pt x="297797" y="55972"/>
                    </a:cubicBezTo>
                    <a:cubicBezTo>
                      <a:pt x="268406" y="55175"/>
                      <a:pt x="239548" y="48713"/>
                      <a:pt x="210865" y="42339"/>
                    </a:cubicBezTo>
                    <a:cubicBezTo>
                      <a:pt x="187672" y="37116"/>
                      <a:pt x="164479" y="31982"/>
                      <a:pt x="141285" y="26759"/>
                    </a:cubicBezTo>
                    <a:cubicBezTo>
                      <a:pt x="123757" y="22864"/>
                      <a:pt x="105698" y="18880"/>
                      <a:pt x="88082" y="22244"/>
                    </a:cubicBezTo>
                    <a:cubicBezTo>
                      <a:pt x="58249" y="27821"/>
                      <a:pt x="32754" y="53405"/>
                      <a:pt x="2567" y="50484"/>
                    </a:cubicBezTo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8" name="Forma libre: forma 1047">
                <a:extLst>
                  <a:ext uri="{FF2B5EF4-FFF2-40B4-BE49-F238E27FC236}">
                    <a16:creationId xmlns:a16="http://schemas.microsoft.com/office/drawing/2014/main" id="{E10DB4B7-7966-609F-38B0-044E509ACE33}"/>
                  </a:ext>
                </a:extLst>
              </p:cNvPr>
              <p:cNvSpPr/>
              <p:nvPr/>
            </p:nvSpPr>
            <p:spPr>
              <a:xfrm>
                <a:off x="4940925" y="2375454"/>
                <a:ext cx="309216" cy="43858"/>
              </a:xfrm>
              <a:custGeom>
                <a:avLst/>
                <a:gdLst>
                  <a:gd name="connsiteX0" fmla="*/ 0 w 309216"/>
                  <a:gd name="connsiteY0" fmla="*/ 39412 h 43858"/>
                  <a:gd name="connsiteX1" fmla="*/ 55416 w 309216"/>
                  <a:gd name="connsiteY1" fmla="*/ 43396 h 43858"/>
                  <a:gd name="connsiteX2" fmla="*/ 100033 w 309216"/>
                  <a:gd name="connsiteY2" fmla="*/ 40917 h 43858"/>
                  <a:gd name="connsiteX3" fmla="*/ 170498 w 309216"/>
                  <a:gd name="connsiteY3" fmla="*/ 16750 h 43858"/>
                  <a:gd name="connsiteX4" fmla="*/ 245744 w 309216"/>
                  <a:gd name="connsiteY4" fmla="*/ 31003 h 43858"/>
                  <a:gd name="connsiteX5" fmla="*/ 309216 w 309216"/>
                  <a:gd name="connsiteY5" fmla="*/ 5153 h 43858"/>
                  <a:gd name="connsiteX6" fmla="*/ 195020 w 309216"/>
                  <a:gd name="connsiteY6" fmla="*/ 7898 h 43858"/>
                  <a:gd name="connsiteX7" fmla="*/ 142347 w 309216"/>
                  <a:gd name="connsiteY7" fmla="*/ 1258 h 43858"/>
                  <a:gd name="connsiteX8" fmla="*/ 104016 w 309216"/>
                  <a:gd name="connsiteY8" fmla="*/ 20822 h 43858"/>
                  <a:gd name="connsiteX9" fmla="*/ 443 w 309216"/>
                  <a:gd name="connsiteY9" fmla="*/ 36845 h 438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09216" h="43858">
                    <a:moveTo>
                      <a:pt x="0" y="39412"/>
                    </a:moveTo>
                    <a:cubicBezTo>
                      <a:pt x="18413" y="41183"/>
                      <a:pt x="36915" y="42511"/>
                      <a:pt x="55416" y="43396"/>
                    </a:cubicBezTo>
                    <a:cubicBezTo>
                      <a:pt x="70377" y="44104"/>
                      <a:pt x="85515" y="44458"/>
                      <a:pt x="100033" y="40917"/>
                    </a:cubicBezTo>
                    <a:cubicBezTo>
                      <a:pt x="124289" y="34986"/>
                      <a:pt x="145623" y="18432"/>
                      <a:pt x="170498" y="16750"/>
                    </a:cubicBezTo>
                    <a:cubicBezTo>
                      <a:pt x="196082" y="14980"/>
                      <a:pt x="220161" y="29321"/>
                      <a:pt x="245744" y="31003"/>
                    </a:cubicBezTo>
                    <a:cubicBezTo>
                      <a:pt x="269292" y="32596"/>
                      <a:pt x="293459" y="22770"/>
                      <a:pt x="309216" y="5153"/>
                    </a:cubicBezTo>
                    <a:cubicBezTo>
                      <a:pt x="272302" y="16042"/>
                      <a:pt x="232466" y="17016"/>
                      <a:pt x="195020" y="7898"/>
                    </a:cubicBezTo>
                    <a:cubicBezTo>
                      <a:pt x="177669" y="3648"/>
                      <a:pt x="159787" y="-2725"/>
                      <a:pt x="142347" y="1258"/>
                    </a:cubicBezTo>
                    <a:cubicBezTo>
                      <a:pt x="128361" y="4445"/>
                      <a:pt x="116764" y="14006"/>
                      <a:pt x="104016" y="20822"/>
                    </a:cubicBezTo>
                    <a:cubicBezTo>
                      <a:pt x="72856" y="37465"/>
                      <a:pt x="35764" y="37376"/>
                      <a:pt x="443" y="36845"/>
                    </a:cubicBezTo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49" name="Forma libre: forma 1048">
                <a:extLst>
                  <a:ext uri="{FF2B5EF4-FFF2-40B4-BE49-F238E27FC236}">
                    <a16:creationId xmlns:a16="http://schemas.microsoft.com/office/drawing/2014/main" id="{60AB3AAE-759E-2792-DBD0-8DB5ABE661BF}"/>
                  </a:ext>
                </a:extLst>
              </p:cNvPr>
              <p:cNvSpPr/>
              <p:nvPr/>
            </p:nvSpPr>
            <p:spPr>
              <a:xfrm>
                <a:off x="5090089" y="2030670"/>
                <a:ext cx="102599" cy="63914"/>
              </a:xfrm>
              <a:custGeom>
                <a:avLst/>
                <a:gdLst>
                  <a:gd name="connsiteX0" fmla="*/ 0 w 102599"/>
                  <a:gd name="connsiteY0" fmla="*/ 63915 h 63914"/>
                  <a:gd name="connsiteX1" fmla="*/ 102600 w 102599"/>
                  <a:gd name="connsiteY1" fmla="*/ 0 h 63914"/>
                  <a:gd name="connsiteX2" fmla="*/ 64269 w 102599"/>
                  <a:gd name="connsiteY2" fmla="*/ 45059 h 63914"/>
                  <a:gd name="connsiteX3" fmla="*/ 30275 w 102599"/>
                  <a:gd name="connsiteY3" fmla="*/ 49485 h 63914"/>
                  <a:gd name="connsiteX4" fmla="*/ 88 w 102599"/>
                  <a:gd name="connsiteY4" fmla="*/ 63915 h 63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2599" h="63914">
                    <a:moveTo>
                      <a:pt x="0" y="63915"/>
                    </a:moveTo>
                    <a:cubicBezTo>
                      <a:pt x="1770" y="43643"/>
                      <a:pt x="73210" y="25761"/>
                      <a:pt x="102600" y="0"/>
                    </a:cubicBezTo>
                    <a:cubicBezTo>
                      <a:pt x="99944" y="20715"/>
                      <a:pt x="84275" y="39128"/>
                      <a:pt x="64269" y="45059"/>
                    </a:cubicBezTo>
                    <a:cubicBezTo>
                      <a:pt x="53292" y="48334"/>
                      <a:pt x="41606" y="48069"/>
                      <a:pt x="30275" y="49485"/>
                    </a:cubicBezTo>
                    <a:cubicBezTo>
                      <a:pt x="18944" y="50902"/>
                      <a:pt x="6993" y="54797"/>
                      <a:pt x="88" y="63915"/>
                    </a:cubicBezTo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50" name="Forma libre: forma 1049">
                <a:extLst>
                  <a:ext uri="{FF2B5EF4-FFF2-40B4-BE49-F238E27FC236}">
                    <a16:creationId xmlns:a16="http://schemas.microsoft.com/office/drawing/2014/main" id="{427799C4-B27F-6A18-B7B1-9C5F08BA712F}"/>
                  </a:ext>
                </a:extLst>
              </p:cNvPr>
              <p:cNvSpPr/>
              <p:nvPr/>
            </p:nvSpPr>
            <p:spPr>
              <a:xfrm>
                <a:off x="4962436" y="1819215"/>
                <a:ext cx="332498" cy="153430"/>
              </a:xfrm>
              <a:custGeom>
                <a:avLst/>
                <a:gdLst>
                  <a:gd name="connsiteX0" fmla="*/ 0 w 332498"/>
                  <a:gd name="connsiteY0" fmla="*/ 132756 h 153430"/>
                  <a:gd name="connsiteX1" fmla="*/ 43466 w 332498"/>
                  <a:gd name="connsiteY1" fmla="*/ 134704 h 153430"/>
                  <a:gd name="connsiteX2" fmla="*/ 87462 w 332498"/>
                  <a:gd name="connsiteY2" fmla="*/ 126825 h 153430"/>
                  <a:gd name="connsiteX3" fmla="*/ 126236 w 332498"/>
                  <a:gd name="connsiteY3" fmla="*/ 147717 h 153430"/>
                  <a:gd name="connsiteX4" fmla="*/ 183334 w 332498"/>
                  <a:gd name="connsiteY4" fmla="*/ 146035 h 153430"/>
                  <a:gd name="connsiteX5" fmla="*/ 222728 w 332498"/>
                  <a:gd name="connsiteY5" fmla="*/ 103454 h 153430"/>
                  <a:gd name="connsiteX6" fmla="*/ 236980 w 332498"/>
                  <a:gd name="connsiteY6" fmla="*/ 80438 h 153430"/>
                  <a:gd name="connsiteX7" fmla="*/ 266282 w 332498"/>
                  <a:gd name="connsiteY7" fmla="*/ 72117 h 153430"/>
                  <a:gd name="connsiteX8" fmla="*/ 301161 w 332498"/>
                  <a:gd name="connsiteY8" fmla="*/ 38566 h 153430"/>
                  <a:gd name="connsiteX9" fmla="*/ 332498 w 332498"/>
                  <a:gd name="connsiteY9" fmla="*/ 943 h 153430"/>
                  <a:gd name="connsiteX10" fmla="*/ 298594 w 332498"/>
                  <a:gd name="connsiteY10" fmla="*/ 15107 h 153430"/>
                  <a:gd name="connsiteX11" fmla="*/ 271593 w 332498"/>
                  <a:gd name="connsiteY11" fmla="*/ 42727 h 153430"/>
                  <a:gd name="connsiteX12" fmla="*/ 234944 w 332498"/>
                  <a:gd name="connsiteY12" fmla="*/ 55120 h 153430"/>
                  <a:gd name="connsiteX13" fmla="*/ 193957 w 332498"/>
                  <a:gd name="connsiteY13" fmla="*/ 109474 h 153430"/>
                  <a:gd name="connsiteX14" fmla="*/ 124731 w 332498"/>
                  <a:gd name="connsiteY14" fmla="*/ 129215 h 153430"/>
                  <a:gd name="connsiteX15" fmla="*/ 87905 w 332498"/>
                  <a:gd name="connsiteY15" fmla="*/ 110005 h 153430"/>
                  <a:gd name="connsiteX16" fmla="*/ 62498 w 332498"/>
                  <a:gd name="connsiteY16" fmla="*/ 119300 h 153430"/>
                  <a:gd name="connsiteX17" fmla="*/ 177 w 332498"/>
                  <a:gd name="connsiteY17" fmla="*/ 131074 h 153430"/>
                  <a:gd name="connsiteX18" fmla="*/ 4957 w 332498"/>
                  <a:gd name="connsiteY18" fmla="*/ 132048 h 1534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32498" h="153430">
                    <a:moveTo>
                      <a:pt x="0" y="132756"/>
                    </a:moveTo>
                    <a:cubicBezTo>
                      <a:pt x="11951" y="141963"/>
                      <a:pt x="29036" y="139395"/>
                      <a:pt x="43466" y="134704"/>
                    </a:cubicBezTo>
                    <a:cubicBezTo>
                      <a:pt x="57807" y="130100"/>
                      <a:pt x="72679" y="123726"/>
                      <a:pt x="87462" y="126825"/>
                    </a:cubicBezTo>
                    <a:cubicBezTo>
                      <a:pt x="101892" y="129923"/>
                      <a:pt x="112957" y="141431"/>
                      <a:pt x="126236" y="147717"/>
                    </a:cubicBezTo>
                    <a:cubicBezTo>
                      <a:pt x="144029" y="156215"/>
                      <a:pt x="165718" y="154887"/>
                      <a:pt x="183334" y="146035"/>
                    </a:cubicBezTo>
                    <a:cubicBezTo>
                      <a:pt x="200951" y="137182"/>
                      <a:pt x="214584" y="121425"/>
                      <a:pt x="222728" y="103454"/>
                    </a:cubicBezTo>
                    <a:cubicBezTo>
                      <a:pt x="226534" y="95133"/>
                      <a:pt x="229633" y="85838"/>
                      <a:pt x="236980" y="80438"/>
                    </a:cubicBezTo>
                    <a:cubicBezTo>
                      <a:pt x="245302" y="74418"/>
                      <a:pt x="256544" y="75215"/>
                      <a:pt x="266282" y="72117"/>
                    </a:cubicBezTo>
                    <a:cubicBezTo>
                      <a:pt x="282040" y="67159"/>
                      <a:pt x="292574" y="52641"/>
                      <a:pt x="301161" y="38566"/>
                    </a:cubicBezTo>
                    <a:cubicBezTo>
                      <a:pt x="309747" y="24490"/>
                      <a:pt x="318246" y="9264"/>
                      <a:pt x="332498" y="943"/>
                    </a:cubicBezTo>
                    <a:cubicBezTo>
                      <a:pt x="320105" y="-2864"/>
                      <a:pt x="307269" y="5458"/>
                      <a:pt x="298594" y="15107"/>
                    </a:cubicBezTo>
                    <a:cubicBezTo>
                      <a:pt x="289918" y="24756"/>
                      <a:pt x="282925" y="36441"/>
                      <a:pt x="271593" y="42727"/>
                    </a:cubicBezTo>
                    <a:cubicBezTo>
                      <a:pt x="260351" y="49100"/>
                      <a:pt x="246364" y="49100"/>
                      <a:pt x="234944" y="55120"/>
                    </a:cubicBezTo>
                    <a:cubicBezTo>
                      <a:pt x="214584" y="65831"/>
                      <a:pt x="208033" y="91238"/>
                      <a:pt x="193957" y="109474"/>
                    </a:cubicBezTo>
                    <a:cubicBezTo>
                      <a:pt x="178023" y="130100"/>
                      <a:pt x="147836" y="141166"/>
                      <a:pt x="124731" y="129215"/>
                    </a:cubicBezTo>
                    <a:cubicBezTo>
                      <a:pt x="112249" y="122753"/>
                      <a:pt x="101980" y="110271"/>
                      <a:pt x="87905" y="110005"/>
                    </a:cubicBezTo>
                    <a:cubicBezTo>
                      <a:pt x="78787" y="109917"/>
                      <a:pt x="70643" y="115140"/>
                      <a:pt x="62498" y="119300"/>
                    </a:cubicBezTo>
                    <a:cubicBezTo>
                      <a:pt x="43377" y="129038"/>
                      <a:pt x="21511" y="133199"/>
                      <a:pt x="177" y="131074"/>
                    </a:cubicBezTo>
                    <a:lnTo>
                      <a:pt x="4957" y="132048"/>
                    </a:lnTo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51" name="Forma libre: forma 1050">
                <a:extLst>
                  <a:ext uri="{FF2B5EF4-FFF2-40B4-BE49-F238E27FC236}">
                    <a16:creationId xmlns:a16="http://schemas.microsoft.com/office/drawing/2014/main" id="{CEFEF745-5A7A-F732-C04B-709EABD3607A}"/>
                  </a:ext>
                </a:extLst>
              </p:cNvPr>
              <p:cNvSpPr/>
              <p:nvPr/>
            </p:nvSpPr>
            <p:spPr>
              <a:xfrm>
                <a:off x="4647336" y="2468981"/>
                <a:ext cx="251539" cy="189328"/>
              </a:xfrm>
              <a:custGeom>
                <a:avLst/>
                <a:gdLst>
                  <a:gd name="connsiteX0" fmla="*/ 1281 w 251539"/>
                  <a:gd name="connsiteY0" fmla="*/ 189240 h 189328"/>
                  <a:gd name="connsiteX1" fmla="*/ 11284 w 251539"/>
                  <a:gd name="connsiteY1" fmla="*/ 155601 h 189328"/>
                  <a:gd name="connsiteX2" fmla="*/ 31822 w 251539"/>
                  <a:gd name="connsiteY2" fmla="*/ 126122 h 189328"/>
                  <a:gd name="connsiteX3" fmla="*/ 48819 w 251539"/>
                  <a:gd name="connsiteY3" fmla="*/ 78850 h 189328"/>
                  <a:gd name="connsiteX4" fmla="*/ 81130 w 251539"/>
                  <a:gd name="connsiteY4" fmla="*/ 42555 h 189328"/>
                  <a:gd name="connsiteX5" fmla="*/ 114946 w 251539"/>
                  <a:gd name="connsiteY5" fmla="*/ 38925 h 189328"/>
                  <a:gd name="connsiteX6" fmla="*/ 167176 w 251539"/>
                  <a:gd name="connsiteY6" fmla="*/ 15555 h 189328"/>
                  <a:gd name="connsiteX7" fmla="*/ 213828 w 251539"/>
                  <a:gd name="connsiteY7" fmla="*/ 17591 h 189328"/>
                  <a:gd name="connsiteX8" fmla="*/ 251540 w 251539"/>
                  <a:gd name="connsiteY8" fmla="*/ 683 h 189328"/>
                  <a:gd name="connsiteX9" fmla="*/ 209668 w 251539"/>
                  <a:gd name="connsiteY9" fmla="*/ 4224 h 189328"/>
                  <a:gd name="connsiteX10" fmla="*/ 167176 w 251539"/>
                  <a:gd name="connsiteY10" fmla="*/ 1302 h 189328"/>
                  <a:gd name="connsiteX11" fmla="*/ 140795 w 251539"/>
                  <a:gd name="connsiteY11" fmla="*/ 10863 h 189328"/>
                  <a:gd name="connsiteX12" fmla="*/ 88389 w 251539"/>
                  <a:gd name="connsiteY12" fmla="*/ 14670 h 189328"/>
                  <a:gd name="connsiteX13" fmla="*/ 37133 w 251539"/>
                  <a:gd name="connsiteY13" fmla="*/ 68404 h 189328"/>
                  <a:gd name="connsiteX14" fmla="*/ 8894 w 251539"/>
                  <a:gd name="connsiteY14" fmla="*/ 130017 h 189328"/>
                  <a:gd name="connsiteX15" fmla="*/ 1281 w 251539"/>
                  <a:gd name="connsiteY15" fmla="*/ 189329 h 189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51539" h="189328">
                    <a:moveTo>
                      <a:pt x="1281" y="189240"/>
                    </a:moveTo>
                    <a:cubicBezTo>
                      <a:pt x="-401" y="177378"/>
                      <a:pt x="4733" y="165604"/>
                      <a:pt x="11284" y="155601"/>
                    </a:cubicBezTo>
                    <a:cubicBezTo>
                      <a:pt x="17835" y="145598"/>
                      <a:pt x="25979" y="136656"/>
                      <a:pt x="31822" y="126122"/>
                    </a:cubicBezTo>
                    <a:cubicBezTo>
                      <a:pt x="39878" y="111427"/>
                      <a:pt x="42887" y="94519"/>
                      <a:pt x="48819" y="78850"/>
                    </a:cubicBezTo>
                    <a:cubicBezTo>
                      <a:pt x="54750" y="63181"/>
                      <a:pt x="65107" y="47512"/>
                      <a:pt x="81130" y="42555"/>
                    </a:cubicBezTo>
                    <a:cubicBezTo>
                      <a:pt x="92019" y="39191"/>
                      <a:pt x="103881" y="41227"/>
                      <a:pt x="114946" y="38925"/>
                    </a:cubicBezTo>
                    <a:cubicBezTo>
                      <a:pt x="133714" y="35030"/>
                      <a:pt x="148409" y="19184"/>
                      <a:pt x="167176" y="15555"/>
                    </a:cubicBezTo>
                    <a:cubicBezTo>
                      <a:pt x="182490" y="12634"/>
                      <a:pt x="198248" y="18299"/>
                      <a:pt x="213828" y="17591"/>
                    </a:cubicBezTo>
                    <a:cubicBezTo>
                      <a:pt x="227904" y="16883"/>
                      <a:pt x="241625" y="10686"/>
                      <a:pt x="251540" y="683"/>
                    </a:cubicBezTo>
                    <a:cubicBezTo>
                      <a:pt x="239235" y="8030"/>
                      <a:pt x="223743" y="6791"/>
                      <a:pt x="209668" y="4224"/>
                    </a:cubicBezTo>
                    <a:cubicBezTo>
                      <a:pt x="195592" y="1656"/>
                      <a:pt x="181074" y="-1973"/>
                      <a:pt x="167176" y="1302"/>
                    </a:cubicBezTo>
                    <a:cubicBezTo>
                      <a:pt x="158058" y="3427"/>
                      <a:pt x="149914" y="8473"/>
                      <a:pt x="140795" y="10863"/>
                    </a:cubicBezTo>
                    <a:cubicBezTo>
                      <a:pt x="123799" y="15378"/>
                      <a:pt x="105474" y="10420"/>
                      <a:pt x="88389" y="14670"/>
                    </a:cubicBezTo>
                    <a:cubicBezTo>
                      <a:pt x="63425" y="20778"/>
                      <a:pt x="47225" y="44768"/>
                      <a:pt x="37133" y="68404"/>
                    </a:cubicBezTo>
                    <a:cubicBezTo>
                      <a:pt x="27041" y="92040"/>
                      <a:pt x="25802" y="110719"/>
                      <a:pt x="8894" y="130017"/>
                    </a:cubicBezTo>
                    <a:cubicBezTo>
                      <a:pt x="8894" y="130017"/>
                      <a:pt x="-4031" y="180653"/>
                      <a:pt x="1281" y="189329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52" name="Forma libre: forma 1051">
                <a:extLst>
                  <a:ext uri="{FF2B5EF4-FFF2-40B4-BE49-F238E27FC236}">
                    <a16:creationId xmlns:a16="http://schemas.microsoft.com/office/drawing/2014/main" id="{3D162EFD-F91A-1535-9C38-16A4004E0D11}"/>
                  </a:ext>
                </a:extLst>
              </p:cNvPr>
              <p:cNvSpPr/>
              <p:nvPr/>
            </p:nvSpPr>
            <p:spPr>
              <a:xfrm>
                <a:off x="4739089" y="1742080"/>
                <a:ext cx="109416" cy="58819"/>
              </a:xfrm>
              <a:custGeom>
                <a:avLst/>
                <a:gdLst>
                  <a:gd name="connsiteX0" fmla="*/ 59843 w 109416"/>
                  <a:gd name="connsiteY0" fmla="*/ 27354 h 58819"/>
                  <a:gd name="connsiteX1" fmla="*/ 39217 w 109416"/>
                  <a:gd name="connsiteY1" fmla="*/ 17174 h 58819"/>
                  <a:gd name="connsiteX2" fmla="*/ 26823 w 109416"/>
                  <a:gd name="connsiteY2" fmla="*/ 0 h 58819"/>
                  <a:gd name="connsiteX3" fmla="*/ 0 w 109416"/>
                  <a:gd name="connsiteY3" fmla="*/ 885 h 58819"/>
                  <a:gd name="connsiteX4" fmla="*/ 52141 w 109416"/>
                  <a:gd name="connsiteY4" fmla="*/ 42138 h 58819"/>
                  <a:gd name="connsiteX5" fmla="*/ 70997 w 109416"/>
                  <a:gd name="connsiteY5" fmla="*/ 44616 h 58819"/>
                  <a:gd name="connsiteX6" fmla="*/ 89499 w 109416"/>
                  <a:gd name="connsiteY6" fmla="*/ 56125 h 58819"/>
                  <a:gd name="connsiteX7" fmla="*/ 109417 w 109416"/>
                  <a:gd name="connsiteY7" fmla="*/ 54531 h 58819"/>
                  <a:gd name="connsiteX8" fmla="*/ 59754 w 109416"/>
                  <a:gd name="connsiteY8" fmla="*/ 27443 h 58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9416" h="58819">
                    <a:moveTo>
                      <a:pt x="59843" y="27354"/>
                    </a:moveTo>
                    <a:cubicBezTo>
                      <a:pt x="52761" y="24344"/>
                      <a:pt x="45502" y="21600"/>
                      <a:pt x="39217" y="17174"/>
                    </a:cubicBezTo>
                    <a:cubicBezTo>
                      <a:pt x="32931" y="12747"/>
                      <a:pt x="27974" y="7613"/>
                      <a:pt x="26823" y="0"/>
                    </a:cubicBezTo>
                    <a:lnTo>
                      <a:pt x="0" y="885"/>
                    </a:lnTo>
                    <a:cubicBezTo>
                      <a:pt x="8587" y="21423"/>
                      <a:pt x="30010" y="39925"/>
                      <a:pt x="52141" y="42138"/>
                    </a:cubicBezTo>
                    <a:cubicBezTo>
                      <a:pt x="58515" y="42757"/>
                      <a:pt x="65066" y="42403"/>
                      <a:pt x="70997" y="44616"/>
                    </a:cubicBezTo>
                    <a:cubicBezTo>
                      <a:pt x="77813" y="47095"/>
                      <a:pt x="83125" y="52672"/>
                      <a:pt x="89499" y="56125"/>
                    </a:cubicBezTo>
                    <a:cubicBezTo>
                      <a:pt x="95872" y="59577"/>
                      <a:pt x="105079" y="60374"/>
                      <a:pt x="109417" y="54531"/>
                    </a:cubicBezTo>
                    <a:cubicBezTo>
                      <a:pt x="93836" y="43908"/>
                      <a:pt x="77105" y="34790"/>
                      <a:pt x="59754" y="27443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053" name="Forma libre: forma 1052">
                <a:extLst>
                  <a:ext uri="{FF2B5EF4-FFF2-40B4-BE49-F238E27FC236}">
                    <a16:creationId xmlns:a16="http://schemas.microsoft.com/office/drawing/2014/main" id="{02E4343A-7CCB-46A2-2EFE-D4C57395CF83}"/>
                  </a:ext>
                </a:extLst>
              </p:cNvPr>
              <p:cNvSpPr/>
              <p:nvPr/>
            </p:nvSpPr>
            <p:spPr>
              <a:xfrm>
                <a:off x="4506623" y="1957253"/>
                <a:ext cx="136528" cy="51728"/>
              </a:xfrm>
              <a:custGeom>
                <a:avLst/>
                <a:gdLst>
                  <a:gd name="connsiteX0" fmla="*/ 122518 w 136528"/>
                  <a:gd name="connsiteY0" fmla="*/ 23932 h 51728"/>
                  <a:gd name="connsiteX1" fmla="*/ 89056 w 136528"/>
                  <a:gd name="connsiteY1" fmla="*/ 22693 h 51728"/>
                  <a:gd name="connsiteX2" fmla="*/ 55416 w 136528"/>
                  <a:gd name="connsiteY2" fmla="*/ 23666 h 51728"/>
                  <a:gd name="connsiteX3" fmla="*/ 30364 w 136528"/>
                  <a:gd name="connsiteY3" fmla="*/ 8794 h 51728"/>
                  <a:gd name="connsiteX4" fmla="*/ 5134 w 136528"/>
                  <a:gd name="connsiteY4" fmla="*/ 473 h 51728"/>
                  <a:gd name="connsiteX5" fmla="*/ 0 w 136528"/>
                  <a:gd name="connsiteY5" fmla="*/ 12689 h 51728"/>
                  <a:gd name="connsiteX6" fmla="*/ 9915 w 136528"/>
                  <a:gd name="connsiteY6" fmla="*/ 16761 h 51728"/>
                  <a:gd name="connsiteX7" fmla="*/ 24079 w 136528"/>
                  <a:gd name="connsiteY7" fmla="*/ 23047 h 51728"/>
                  <a:gd name="connsiteX8" fmla="*/ 29390 w 136528"/>
                  <a:gd name="connsiteY8" fmla="*/ 35086 h 51728"/>
                  <a:gd name="connsiteX9" fmla="*/ 52229 w 136528"/>
                  <a:gd name="connsiteY9" fmla="*/ 46240 h 51728"/>
                  <a:gd name="connsiteX10" fmla="*/ 77636 w 136528"/>
                  <a:gd name="connsiteY10" fmla="*/ 37830 h 51728"/>
                  <a:gd name="connsiteX11" fmla="*/ 103220 w 136528"/>
                  <a:gd name="connsiteY11" fmla="*/ 30040 h 51728"/>
                  <a:gd name="connsiteX12" fmla="*/ 134646 w 136528"/>
                  <a:gd name="connsiteY12" fmla="*/ 51729 h 51728"/>
                  <a:gd name="connsiteX13" fmla="*/ 122518 w 136528"/>
                  <a:gd name="connsiteY13" fmla="*/ 24020 h 517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36528" h="51728">
                    <a:moveTo>
                      <a:pt x="122518" y="23932"/>
                    </a:moveTo>
                    <a:cubicBezTo>
                      <a:pt x="112161" y="19240"/>
                      <a:pt x="100210" y="20745"/>
                      <a:pt x="89056" y="22693"/>
                    </a:cubicBezTo>
                    <a:cubicBezTo>
                      <a:pt x="77902" y="24640"/>
                      <a:pt x="66216" y="26942"/>
                      <a:pt x="55416" y="23666"/>
                    </a:cubicBezTo>
                    <a:cubicBezTo>
                      <a:pt x="46033" y="20833"/>
                      <a:pt x="38420" y="14283"/>
                      <a:pt x="30364" y="8794"/>
                    </a:cubicBezTo>
                    <a:cubicBezTo>
                      <a:pt x="22308" y="3306"/>
                      <a:pt x="14607" y="-1563"/>
                      <a:pt x="5134" y="473"/>
                    </a:cubicBezTo>
                    <a:lnTo>
                      <a:pt x="0" y="12689"/>
                    </a:lnTo>
                    <a:cubicBezTo>
                      <a:pt x="88" y="17912"/>
                      <a:pt x="4869" y="15256"/>
                      <a:pt x="9915" y="16761"/>
                    </a:cubicBezTo>
                    <a:cubicBezTo>
                      <a:pt x="14961" y="18178"/>
                      <a:pt x="20715" y="19063"/>
                      <a:pt x="24079" y="23047"/>
                    </a:cubicBezTo>
                    <a:cubicBezTo>
                      <a:pt x="26912" y="26411"/>
                      <a:pt x="27443" y="31102"/>
                      <a:pt x="29390" y="35086"/>
                    </a:cubicBezTo>
                    <a:cubicBezTo>
                      <a:pt x="33374" y="43142"/>
                      <a:pt x="43288" y="46860"/>
                      <a:pt x="52229" y="46240"/>
                    </a:cubicBezTo>
                    <a:cubicBezTo>
                      <a:pt x="61171" y="45620"/>
                      <a:pt x="69580" y="41637"/>
                      <a:pt x="77636" y="37830"/>
                    </a:cubicBezTo>
                    <a:cubicBezTo>
                      <a:pt x="85780" y="34024"/>
                      <a:pt x="94279" y="30129"/>
                      <a:pt x="103220" y="30040"/>
                    </a:cubicBezTo>
                    <a:cubicBezTo>
                      <a:pt x="116852" y="29775"/>
                      <a:pt x="130131" y="38981"/>
                      <a:pt x="134646" y="51729"/>
                    </a:cubicBezTo>
                    <a:cubicBezTo>
                      <a:pt x="140134" y="41814"/>
                      <a:pt x="132875" y="28712"/>
                      <a:pt x="122518" y="24020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1054" name="Forma libre: forma 1053">
              <a:extLst>
                <a:ext uri="{FF2B5EF4-FFF2-40B4-BE49-F238E27FC236}">
                  <a16:creationId xmlns:a16="http://schemas.microsoft.com/office/drawing/2014/main" id="{BDE1B1AC-DC24-1D46-DB9F-8104183E2B61}"/>
                </a:ext>
              </a:extLst>
            </p:cNvPr>
            <p:cNvSpPr/>
            <p:nvPr/>
          </p:nvSpPr>
          <p:spPr>
            <a:xfrm>
              <a:off x="5211722" y="1442247"/>
              <a:ext cx="432152" cy="327582"/>
            </a:xfrm>
            <a:custGeom>
              <a:avLst/>
              <a:gdLst>
                <a:gd name="connsiteX0" fmla="*/ 0 w 432152"/>
                <a:gd name="connsiteY0" fmla="*/ 295938 h 327582"/>
                <a:gd name="connsiteX1" fmla="*/ 48512 w 432152"/>
                <a:gd name="connsiteY1" fmla="*/ 310810 h 327582"/>
                <a:gd name="connsiteX2" fmla="*/ 98174 w 432152"/>
                <a:gd name="connsiteY2" fmla="*/ 290715 h 327582"/>
                <a:gd name="connsiteX3" fmla="*/ 150226 w 432152"/>
                <a:gd name="connsiteY3" fmla="*/ 283544 h 327582"/>
                <a:gd name="connsiteX4" fmla="*/ 204315 w 432152"/>
                <a:gd name="connsiteY4" fmla="*/ 320990 h 327582"/>
                <a:gd name="connsiteX5" fmla="*/ 284341 w 432152"/>
                <a:gd name="connsiteY5" fmla="*/ 300364 h 327582"/>
                <a:gd name="connsiteX6" fmla="*/ 301426 w 432152"/>
                <a:gd name="connsiteY6" fmla="*/ 255748 h 327582"/>
                <a:gd name="connsiteX7" fmla="*/ 329577 w 432152"/>
                <a:gd name="connsiteY7" fmla="*/ 218656 h 327582"/>
                <a:gd name="connsiteX8" fmla="*/ 384728 w 432152"/>
                <a:gd name="connsiteY8" fmla="*/ 212725 h 327582"/>
                <a:gd name="connsiteX9" fmla="*/ 427043 w 432152"/>
                <a:gd name="connsiteY9" fmla="*/ 152882 h 327582"/>
                <a:gd name="connsiteX10" fmla="*/ 277082 w 432152"/>
                <a:gd name="connsiteY10" fmla="*/ 0 h 327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32152" h="327582">
                  <a:moveTo>
                    <a:pt x="0" y="295938"/>
                  </a:moveTo>
                  <a:cubicBezTo>
                    <a:pt x="10357" y="310544"/>
                    <a:pt x="30984" y="314351"/>
                    <a:pt x="48512" y="310810"/>
                  </a:cubicBezTo>
                  <a:cubicBezTo>
                    <a:pt x="66039" y="307269"/>
                    <a:pt x="81797" y="297974"/>
                    <a:pt x="98174" y="290715"/>
                  </a:cubicBezTo>
                  <a:cubicBezTo>
                    <a:pt x="114551" y="283456"/>
                    <a:pt x="133052" y="278321"/>
                    <a:pt x="150226" y="283544"/>
                  </a:cubicBezTo>
                  <a:cubicBezTo>
                    <a:pt x="171295" y="290095"/>
                    <a:pt x="184839" y="310633"/>
                    <a:pt x="204315" y="320990"/>
                  </a:cubicBezTo>
                  <a:cubicBezTo>
                    <a:pt x="231049" y="335154"/>
                    <a:pt x="267876" y="325682"/>
                    <a:pt x="284341" y="300364"/>
                  </a:cubicBezTo>
                  <a:cubicBezTo>
                    <a:pt x="293105" y="286997"/>
                    <a:pt x="296203" y="270885"/>
                    <a:pt x="301426" y="255748"/>
                  </a:cubicBezTo>
                  <a:cubicBezTo>
                    <a:pt x="306649" y="240610"/>
                    <a:pt x="315059" y="225207"/>
                    <a:pt x="329577" y="218656"/>
                  </a:cubicBezTo>
                  <a:cubicBezTo>
                    <a:pt x="346574" y="211043"/>
                    <a:pt x="366846" y="217682"/>
                    <a:pt x="384728" y="212725"/>
                  </a:cubicBezTo>
                  <a:cubicBezTo>
                    <a:pt x="409692" y="205820"/>
                    <a:pt x="423502" y="178554"/>
                    <a:pt x="427043" y="152882"/>
                  </a:cubicBezTo>
                  <a:cubicBezTo>
                    <a:pt x="433594" y="106141"/>
                    <a:pt x="459797" y="12393"/>
                    <a:pt x="277082" y="0"/>
                  </a:cubicBezTo>
                </a:path>
              </a:pathLst>
            </a:custGeom>
            <a:solidFill>
              <a:srgbClr val="263238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1055" name="Gráfico 7">
              <a:extLst>
                <a:ext uri="{FF2B5EF4-FFF2-40B4-BE49-F238E27FC236}">
                  <a16:creationId xmlns:a16="http://schemas.microsoft.com/office/drawing/2014/main" id="{8FD74C83-2900-0BD5-3FE3-158954864EE7}"/>
                </a:ext>
              </a:extLst>
            </p:cNvPr>
            <p:cNvGrpSpPr/>
            <p:nvPr/>
          </p:nvGrpSpPr>
          <p:grpSpPr>
            <a:xfrm>
              <a:off x="4781749" y="1124283"/>
              <a:ext cx="508143" cy="879386"/>
              <a:chOff x="4781749" y="1124283"/>
              <a:chExt cx="508143" cy="879386"/>
            </a:xfrm>
          </p:grpSpPr>
          <p:grpSp>
            <p:nvGrpSpPr>
              <p:cNvPr id="1056" name="Gráfico 7">
                <a:extLst>
                  <a:ext uri="{FF2B5EF4-FFF2-40B4-BE49-F238E27FC236}">
                    <a16:creationId xmlns:a16="http://schemas.microsoft.com/office/drawing/2014/main" id="{7BD6B192-B868-52E7-B271-9F70A783849A}"/>
                  </a:ext>
                </a:extLst>
              </p:cNvPr>
              <p:cNvGrpSpPr/>
              <p:nvPr/>
            </p:nvGrpSpPr>
            <p:grpSpPr>
              <a:xfrm>
                <a:off x="4781749" y="1178487"/>
                <a:ext cx="367603" cy="723593"/>
                <a:chOff x="4781749" y="1178487"/>
                <a:chExt cx="367603" cy="723593"/>
              </a:xfrm>
            </p:grpSpPr>
            <p:grpSp>
              <p:nvGrpSpPr>
                <p:cNvPr id="1057" name="Gráfico 7">
                  <a:extLst>
                    <a:ext uri="{FF2B5EF4-FFF2-40B4-BE49-F238E27FC236}">
                      <a16:creationId xmlns:a16="http://schemas.microsoft.com/office/drawing/2014/main" id="{47764E68-B9E4-14E2-43BE-2B85075F693C}"/>
                    </a:ext>
                  </a:extLst>
                </p:cNvPr>
                <p:cNvGrpSpPr/>
                <p:nvPr/>
              </p:nvGrpSpPr>
              <p:grpSpPr>
                <a:xfrm>
                  <a:off x="4781749" y="1178487"/>
                  <a:ext cx="367603" cy="723593"/>
                  <a:chOff x="4781749" y="1178487"/>
                  <a:chExt cx="367603" cy="723593"/>
                </a:xfrm>
              </p:grpSpPr>
              <p:sp>
                <p:nvSpPr>
                  <p:cNvPr id="1058" name="Forma libre: forma 1057">
                    <a:extLst>
                      <a:ext uri="{FF2B5EF4-FFF2-40B4-BE49-F238E27FC236}">
                        <a16:creationId xmlns:a16="http://schemas.microsoft.com/office/drawing/2014/main" id="{C807BA0E-3A64-B5E7-013D-352828E05E89}"/>
                      </a:ext>
                    </a:extLst>
                  </p:cNvPr>
                  <p:cNvSpPr/>
                  <p:nvPr/>
                </p:nvSpPr>
                <p:spPr>
                  <a:xfrm>
                    <a:off x="4781749" y="1178487"/>
                    <a:ext cx="367603" cy="723593"/>
                  </a:xfrm>
                  <a:custGeom>
                    <a:avLst/>
                    <a:gdLst>
                      <a:gd name="connsiteX0" fmla="*/ 366235 w 367603"/>
                      <a:gd name="connsiteY0" fmla="*/ 194799 h 723593"/>
                      <a:gd name="connsiteX1" fmla="*/ 210520 w 367603"/>
                      <a:gd name="connsiteY1" fmla="*/ 753 h 723593"/>
                      <a:gd name="connsiteX2" fmla="*/ 22228 w 367603"/>
                      <a:gd name="connsiteY2" fmla="*/ 152484 h 723593"/>
                      <a:gd name="connsiteX3" fmla="*/ 9 w 367603"/>
                      <a:gd name="connsiteY3" fmla="*/ 343609 h 723593"/>
                      <a:gd name="connsiteX4" fmla="*/ 74281 w 367603"/>
                      <a:gd name="connsiteY4" fmla="*/ 477547 h 723593"/>
                      <a:gd name="connsiteX5" fmla="*/ 97651 w 367603"/>
                      <a:gd name="connsiteY5" fmla="*/ 483389 h 723593"/>
                      <a:gd name="connsiteX6" fmla="*/ 97651 w 367603"/>
                      <a:gd name="connsiteY6" fmla="*/ 483389 h 723593"/>
                      <a:gd name="connsiteX7" fmla="*/ 98182 w 367603"/>
                      <a:gd name="connsiteY7" fmla="*/ 484097 h 723593"/>
                      <a:gd name="connsiteX8" fmla="*/ 78442 w 367603"/>
                      <a:gd name="connsiteY8" fmla="*/ 586166 h 723593"/>
                      <a:gd name="connsiteX9" fmla="*/ 173606 w 367603"/>
                      <a:gd name="connsiteY9" fmla="*/ 722406 h 723593"/>
                      <a:gd name="connsiteX10" fmla="*/ 303205 w 367603"/>
                      <a:gd name="connsiteY10" fmla="*/ 613874 h 723593"/>
                      <a:gd name="connsiteX11" fmla="*/ 366324 w 367603"/>
                      <a:gd name="connsiteY11" fmla="*/ 194799 h 723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367603" h="723593">
                        <a:moveTo>
                          <a:pt x="366235" y="194799"/>
                        </a:moveTo>
                        <a:cubicBezTo>
                          <a:pt x="378363" y="98307"/>
                          <a:pt x="308517" y="10048"/>
                          <a:pt x="210520" y="753"/>
                        </a:cubicBezTo>
                        <a:cubicBezTo>
                          <a:pt x="118101" y="-8011"/>
                          <a:pt x="36038" y="60773"/>
                          <a:pt x="22228" y="152484"/>
                        </a:cubicBezTo>
                        <a:cubicBezTo>
                          <a:pt x="10101" y="232953"/>
                          <a:pt x="-345" y="314130"/>
                          <a:pt x="9" y="343609"/>
                        </a:cubicBezTo>
                        <a:cubicBezTo>
                          <a:pt x="1160" y="432576"/>
                          <a:pt x="53212" y="467189"/>
                          <a:pt x="74281" y="477547"/>
                        </a:cubicBezTo>
                        <a:cubicBezTo>
                          <a:pt x="79061" y="479937"/>
                          <a:pt x="92340" y="482592"/>
                          <a:pt x="97651" y="483389"/>
                        </a:cubicBezTo>
                        <a:lnTo>
                          <a:pt x="97651" y="483389"/>
                        </a:lnTo>
                        <a:cubicBezTo>
                          <a:pt x="97651" y="483389"/>
                          <a:pt x="98182" y="483743"/>
                          <a:pt x="98182" y="484097"/>
                        </a:cubicBezTo>
                        <a:lnTo>
                          <a:pt x="78442" y="586166"/>
                        </a:lnTo>
                        <a:cubicBezTo>
                          <a:pt x="69501" y="653091"/>
                          <a:pt x="106858" y="712668"/>
                          <a:pt x="173606" y="722406"/>
                        </a:cubicBezTo>
                        <a:cubicBezTo>
                          <a:pt x="240619" y="732143"/>
                          <a:pt x="292937" y="680799"/>
                          <a:pt x="303205" y="613874"/>
                        </a:cubicBezTo>
                        <a:lnTo>
                          <a:pt x="366324" y="194799"/>
                        </a:lnTo>
                        <a:close/>
                      </a:path>
                    </a:pathLst>
                  </a:custGeom>
                  <a:solidFill>
                    <a:srgbClr val="936754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59" name="Forma libre: forma 1058">
                    <a:extLst>
                      <a:ext uri="{FF2B5EF4-FFF2-40B4-BE49-F238E27FC236}">
                        <a16:creationId xmlns:a16="http://schemas.microsoft.com/office/drawing/2014/main" id="{645E9F21-362F-D4E2-C94C-4135D70D8EA7}"/>
                      </a:ext>
                    </a:extLst>
                  </p:cNvPr>
                  <p:cNvSpPr/>
                  <p:nvPr/>
                </p:nvSpPr>
                <p:spPr>
                  <a:xfrm>
                    <a:off x="4819156" y="1372458"/>
                    <a:ext cx="55555" cy="19069"/>
                  </a:xfrm>
                  <a:custGeom>
                    <a:avLst/>
                    <a:gdLst>
                      <a:gd name="connsiteX0" fmla="*/ 136 w 55555"/>
                      <a:gd name="connsiteY0" fmla="*/ 11097 h 19069"/>
                      <a:gd name="connsiteX1" fmla="*/ 28375 w 55555"/>
                      <a:gd name="connsiteY1" fmla="*/ 9149 h 19069"/>
                      <a:gd name="connsiteX2" fmla="*/ 55287 w 55555"/>
                      <a:gd name="connsiteY2" fmla="*/ 18887 h 19069"/>
                      <a:gd name="connsiteX3" fmla="*/ 50595 w 55555"/>
                      <a:gd name="connsiteY3" fmla="*/ 10477 h 19069"/>
                      <a:gd name="connsiteX4" fmla="*/ 29438 w 55555"/>
                      <a:gd name="connsiteY4" fmla="*/ 385 h 19069"/>
                      <a:gd name="connsiteX5" fmla="*/ 6598 w 55555"/>
                      <a:gd name="connsiteY5" fmla="*/ 4280 h 19069"/>
                      <a:gd name="connsiteX6" fmla="*/ 136 w 55555"/>
                      <a:gd name="connsiteY6" fmla="*/ 11185 h 190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555" h="19069">
                        <a:moveTo>
                          <a:pt x="136" y="11097"/>
                        </a:moveTo>
                        <a:cubicBezTo>
                          <a:pt x="1641" y="13133"/>
                          <a:pt x="13326" y="6848"/>
                          <a:pt x="28375" y="9149"/>
                        </a:cubicBezTo>
                        <a:cubicBezTo>
                          <a:pt x="43425" y="11185"/>
                          <a:pt x="53339" y="20480"/>
                          <a:pt x="55287" y="18887"/>
                        </a:cubicBezTo>
                        <a:cubicBezTo>
                          <a:pt x="56172" y="18179"/>
                          <a:pt x="54933" y="14638"/>
                          <a:pt x="50595" y="10477"/>
                        </a:cubicBezTo>
                        <a:cubicBezTo>
                          <a:pt x="46346" y="6316"/>
                          <a:pt x="38822" y="1713"/>
                          <a:pt x="29438" y="385"/>
                        </a:cubicBezTo>
                        <a:cubicBezTo>
                          <a:pt x="20054" y="-943"/>
                          <a:pt x="11644" y="1359"/>
                          <a:pt x="6598" y="4280"/>
                        </a:cubicBezTo>
                        <a:cubicBezTo>
                          <a:pt x="1464" y="7113"/>
                          <a:pt x="-572" y="10212"/>
                          <a:pt x="136" y="11185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60" name="Forma libre: forma 1059">
                    <a:extLst>
                      <a:ext uri="{FF2B5EF4-FFF2-40B4-BE49-F238E27FC236}">
                        <a16:creationId xmlns:a16="http://schemas.microsoft.com/office/drawing/2014/main" id="{EFDBD712-13A6-13CE-0F9F-A3C4E1206FEF}"/>
                      </a:ext>
                    </a:extLst>
                  </p:cNvPr>
                  <p:cNvSpPr/>
                  <p:nvPr/>
                </p:nvSpPr>
                <p:spPr>
                  <a:xfrm>
                    <a:off x="4958582" y="1395563"/>
                    <a:ext cx="55555" cy="19069"/>
                  </a:xfrm>
                  <a:custGeom>
                    <a:avLst/>
                    <a:gdLst>
                      <a:gd name="connsiteX0" fmla="*/ 136 w 55555"/>
                      <a:gd name="connsiteY0" fmla="*/ 11097 h 19069"/>
                      <a:gd name="connsiteX1" fmla="*/ 28375 w 55555"/>
                      <a:gd name="connsiteY1" fmla="*/ 9149 h 19069"/>
                      <a:gd name="connsiteX2" fmla="*/ 55287 w 55555"/>
                      <a:gd name="connsiteY2" fmla="*/ 18887 h 19069"/>
                      <a:gd name="connsiteX3" fmla="*/ 50595 w 55555"/>
                      <a:gd name="connsiteY3" fmla="*/ 10477 h 19069"/>
                      <a:gd name="connsiteX4" fmla="*/ 29438 w 55555"/>
                      <a:gd name="connsiteY4" fmla="*/ 385 h 19069"/>
                      <a:gd name="connsiteX5" fmla="*/ 6598 w 55555"/>
                      <a:gd name="connsiteY5" fmla="*/ 4280 h 19069"/>
                      <a:gd name="connsiteX6" fmla="*/ 136 w 55555"/>
                      <a:gd name="connsiteY6" fmla="*/ 11185 h 190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555" h="19069">
                        <a:moveTo>
                          <a:pt x="136" y="11097"/>
                        </a:moveTo>
                        <a:cubicBezTo>
                          <a:pt x="1641" y="13133"/>
                          <a:pt x="13326" y="6848"/>
                          <a:pt x="28375" y="9149"/>
                        </a:cubicBezTo>
                        <a:cubicBezTo>
                          <a:pt x="43425" y="11185"/>
                          <a:pt x="53339" y="20480"/>
                          <a:pt x="55287" y="18887"/>
                        </a:cubicBezTo>
                        <a:cubicBezTo>
                          <a:pt x="56172" y="18179"/>
                          <a:pt x="54933" y="14638"/>
                          <a:pt x="50595" y="10477"/>
                        </a:cubicBezTo>
                        <a:cubicBezTo>
                          <a:pt x="46346" y="6316"/>
                          <a:pt x="38822" y="1713"/>
                          <a:pt x="29438" y="385"/>
                        </a:cubicBezTo>
                        <a:cubicBezTo>
                          <a:pt x="20054" y="-943"/>
                          <a:pt x="11644" y="1359"/>
                          <a:pt x="6598" y="4280"/>
                        </a:cubicBezTo>
                        <a:cubicBezTo>
                          <a:pt x="1464" y="7202"/>
                          <a:pt x="-572" y="10212"/>
                          <a:pt x="136" y="11185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61" name="Forma libre: forma 1060">
                    <a:extLst>
                      <a:ext uri="{FF2B5EF4-FFF2-40B4-BE49-F238E27FC236}">
                        <a16:creationId xmlns:a16="http://schemas.microsoft.com/office/drawing/2014/main" id="{874022A8-F21C-56DC-557F-27AF1A5CBED9}"/>
                      </a:ext>
                    </a:extLst>
                  </p:cNvPr>
                  <p:cNvSpPr/>
                  <p:nvPr/>
                </p:nvSpPr>
                <p:spPr>
                  <a:xfrm>
                    <a:off x="4864196" y="1358750"/>
                    <a:ext cx="62140" cy="124735"/>
                  </a:xfrm>
                  <a:custGeom>
                    <a:avLst/>
                    <a:gdLst>
                      <a:gd name="connsiteX0" fmla="*/ 36893 w 62140"/>
                      <a:gd name="connsiteY0" fmla="*/ 124395 h 124735"/>
                      <a:gd name="connsiteX1" fmla="*/ 13080 w 62140"/>
                      <a:gd name="connsiteY1" fmla="*/ 116428 h 124735"/>
                      <a:gd name="connsiteX2" fmla="*/ 5466 w 62140"/>
                      <a:gd name="connsiteY2" fmla="*/ 111471 h 124735"/>
                      <a:gd name="connsiteX3" fmla="*/ 9716 w 62140"/>
                      <a:gd name="connsiteY3" fmla="*/ 100494 h 124735"/>
                      <a:gd name="connsiteX4" fmla="*/ 25384 w 62140"/>
                      <a:gd name="connsiteY4" fmla="*/ 72874 h 124735"/>
                      <a:gd name="connsiteX5" fmla="*/ 62034 w 62140"/>
                      <a:gd name="connsiteY5" fmla="*/ 18 h 124735"/>
                      <a:gd name="connsiteX6" fmla="*/ 19542 w 62140"/>
                      <a:gd name="connsiteY6" fmla="*/ 69776 h 124735"/>
                      <a:gd name="connsiteX7" fmla="*/ 4404 w 62140"/>
                      <a:gd name="connsiteY7" fmla="*/ 97661 h 124735"/>
                      <a:gd name="connsiteX8" fmla="*/ 243 w 62140"/>
                      <a:gd name="connsiteY8" fmla="*/ 112445 h 124735"/>
                      <a:gd name="connsiteX9" fmla="*/ 5732 w 62140"/>
                      <a:gd name="connsiteY9" fmla="*/ 118995 h 124735"/>
                      <a:gd name="connsiteX10" fmla="*/ 12106 w 62140"/>
                      <a:gd name="connsiteY10" fmla="*/ 120854 h 124735"/>
                      <a:gd name="connsiteX11" fmla="*/ 36893 w 62140"/>
                      <a:gd name="connsiteY11" fmla="*/ 124484 h 124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62140" h="124735">
                        <a:moveTo>
                          <a:pt x="36893" y="124395"/>
                        </a:moveTo>
                        <a:cubicBezTo>
                          <a:pt x="37070" y="123510"/>
                          <a:pt x="27952" y="120589"/>
                          <a:pt x="13080" y="116428"/>
                        </a:cubicBezTo>
                        <a:cubicBezTo>
                          <a:pt x="9273" y="115454"/>
                          <a:pt x="5732" y="114215"/>
                          <a:pt x="5466" y="111471"/>
                        </a:cubicBezTo>
                        <a:cubicBezTo>
                          <a:pt x="4935" y="108550"/>
                          <a:pt x="7148" y="104654"/>
                          <a:pt x="9716" y="100494"/>
                        </a:cubicBezTo>
                        <a:cubicBezTo>
                          <a:pt x="14673" y="91730"/>
                          <a:pt x="19896" y="82523"/>
                          <a:pt x="25384" y="72874"/>
                        </a:cubicBezTo>
                        <a:cubicBezTo>
                          <a:pt x="47250" y="33481"/>
                          <a:pt x="63627" y="904"/>
                          <a:pt x="62034" y="18"/>
                        </a:cubicBezTo>
                        <a:cubicBezTo>
                          <a:pt x="60440" y="-867"/>
                          <a:pt x="41408" y="30382"/>
                          <a:pt x="19542" y="69776"/>
                        </a:cubicBezTo>
                        <a:cubicBezTo>
                          <a:pt x="14230" y="79513"/>
                          <a:pt x="9184" y="88720"/>
                          <a:pt x="4404" y="97661"/>
                        </a:cubicBezTo>
                        <a:cubicBezTo>
                          <a:pt x="2280" y="101822"/>
                          <a:pt x="-907" y="106425"/>
                          <a:pt x="243" y="112445"/>
                        </a:cubicBezTo>
                        <a:cubicBezTo>
                          <a:pt x="863" y="115454"/>
                          <a:pt x="3342" y="117933"/>
                          <a:pt x="5732" y="118995"/>
                        </a:cubicBezTo>
                        <a:cubicBezTo>
                          <a:pt x="8122" y="120146"/>
                          <a:pt x="10247" y="120500"/>
                          <a:pt x="12106" y="120854"/>
                        </a:cubicBezTo>
                        <a:cubicBezTo>
                          <a:pt x="27244" y="123864"/>
                          <a:pt x="36716" y="125369"/>
                          <a:pt x="36893" y="124484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62" name="Forma libre: forma 1061">
                    <a:extLst>
                      <a:ext uri="{FF2B5EF4-FFF2-40B4-BE49-F238E27FC236}">
                        <a16:creationId xmlns:a16="http://schemas.microsoft.com/office/drawing/2014/main" id="{B8F332AB-0270-B686-4099-8BEA0F688D86}"/>
                      </a:ext>
                    </a:extLst>
                  </p:cNvPr>
                  <p:cNvSpPr/>
                  <p:nvPr/>
                </p:nvSpPr>
                <p:spPr>
                  <a:xfrm>
                    <a:off x="4874709" y="1642135"/>
                    <a:ext cx="141816" cy="52974"/>
                  </a:xfrm>
                  <a:custGeom>
                    <a:avLst/>
                    <a:gdLst>
                      <a:gd name="connsiteX0" fmla="*/ 5312 w 141816"/>
                      <a:gd name="connsiteY0" fmla="*/ 19830 h 52974"/>
                      <a:gd name="connsiteX1" fmla="*/ 141817 w 141816"/>
                      <a:gd name="connsiteY1" fmla="*/ 0 h 52974"/>
                      <a:gd name="connsiteX2" fmla="*/ 0 w 141816"/>
                      <a:gd name="connsiteY2" fmla="*/ 47361 h 52974"/>
                      <a:gd name="connsiteX3" fmla="*/ 5312 w 141816"/>
                      <a:gd name="connsiteY3" fmla="*/ 19830 h 52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816" h="52974">
                        <a:moveTo>
                          <a:pt x="5312" y="19830"/>
                        </a:moveTo>
                        <a:cubicBezTo>
                          <a:pt x="5312" y="19830"/>
                          <a:pt x="62764" y="33108"/>
                          <a:pt x="141817" y="0"/>
                        </a:cubicBezTo>
                        <a:cubicBezTo>
                          <a:pt x="141817" y="0"/>
                          <a:pt x="107646" y="73475"/>
                          <a:pt x="0" y="47361"/>
                        </a:cubicBezTo>
                        <a:lnTo>
                          <a:pt x="5312" y="19830"/>
                        </a:lnTo>
                        <a:close/>
                      </a:path>
                    </a:pathLst>
                  </a:custGeom>
                  <a:solidFill>
                    <a:srgbClr val="7C5142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63" name="Forma libre: forma 1062">
                    <a:extLst>
                      <a:ext uri="{FF2B5EF4-FFF2-40B4-BE49-F238E27FC236}">
                        <a16:creationId xmlns:a16="http://schemas.microsoft.com/office/drawing/2014/main" id="{B7EFE0C0-23AF-F18C-46F6-D8E12B73EAFB}"/>
                      </a:ext>
                    </a:extLst>
                  </p:cNvPr>
                  <p:cNvSpPr/>
                  <p:nvPr/>
                </p:nvSpPr>
                <p:spPr>
                  <a:xfrm>
                    <a:off x="4900301" y="1512982"/>
                    <a:ext cx="45605" cy="34919"/>
                  </a:xfrm>
                  <a:custGeom>
                    <a:avLst/>
                    <a:gdLst>
                      <a:gd name="connsiteX0" fmla="*/ 1939 w 45605"/>
                      <a:gd name="connsiteY0" fmla="*/ 7432 h 34919"/>
                      <a:gd name="connsiteX1" fmla="*/ 27699 w 45605"/>
                      <a:gd name="connsiteY1" fmla="*/ 881 h 34919"/>
                      <a:gd name="connsiteX2" fmla="*/ 43457 w 45605"/>
                      <a:gd name="connsiteY2" fmla="*/ 12566 h 34919"/>
                      <a:gd name="connsiteX3" fmla="*/ 42040 w 45605"/>
                      <a:gd name="connsiteY3" fmla="*/ 30714 h 34919"/>
                      <a:gd name="connsiteX4" fmla="*/ 21591 w 45605"/>
                      <a:gd name="connsiteY4" fmla="*/ 32839 h 34919"/>
                      <a:gd name="connsiteX5" fmla="*/ 4063 w 45605"/>
                      <a:gd name="connsiteY5" fmla="*/ 18586 h 34919"/>
                      <a:gd name="connsiteX6" fmla="*/ 434 w 45605"/>
                      <a:gd name="connsiteY6" fmla="*/ 13540 h 34919"/>
                      <a:gd name="connsiteX7" fmla="*/ 1230 w 45605"/>
                      <a:gd name="connsiteY7" fmla="*/ 7963 h 34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5605" h="34919">
                        <a:moveTo>
                          <a:pt x="1939" y="7432"/>
                        </a:moveTo>
                        <a:cubicBezTo>
                          <a:pt x="8401" y="1058"/>
                          <a:pt x="18493" y="-1509"/>
                          <a:pt x="27699" y="881"/>
                        </a:cubicBezTo>
                        <a:cubicBezTo>
                          <a:pt x="34161" y="2563"/>
                          <a:pt x="40270" y="6635"/>
                          <a:pt x="43457" y="12566"/>
                        </a:cubicBezTo>
                        <a:cubicBezTo>
                          <a:pt x="46643" y="18498"/>
                          <a:pt x="46378" y="26111"/>
                          <a:pt x="42040" y="30714"/>
                        </a:cubicBezTo>
                        <a:cubicBezTo>
                          <a:pt x="37171" y="35848"/>
                          <a:pt x="28496" y="35937"/>
                          <a:pt x="21591" y="32839"/>
                        </a:cubicBezTo>
                        <a:cubicBezTo>
                          <a:pt x="14686" y="29740"/>
                          <a:pt x="9197" y="24163"/>
                          <a:pt x="4063" y="18586"/>
                        </a:cubicBezTo>
                        <a:cubicBezTo>
                          <a:pt x="2647" y="17081"/>
                          <a:pt x="1142" y="15399"/>
                          <a:pt x="434" y="13540"/>
                        </a:cubicBezTo>
                        <a:cubicBezTo>
                          <a:pt x="-275" y="11593"/>
                          <a:pt x="-186" y="9202"/>
                          <a:pt x="1230" y="7963"/>
                        </a:cubicBezTo>
                      </a:path>
                    </a:pathLst>
                  </a:custGeom>
                  <a:solidFill>
                    <a:srgbClr val="7C5142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64" name="Forma libre: forma 1063">
                    <a:extLst>
                      <a:ext uri="{FF2B5EF4-FFF2-40B4-BE49-F238E27FC236}">
                        <a16:creationId xmlns:a16="http://schemas.microsoft.com/office/drawing/2014/main" id="{04533B17-59CB-952C-CD3B-20C4755D3806}"/>
                      </a:ext>
                    </a:extLst>
                  </p:cNvPr>
                  <p:cNvSpPr/>
                  <p:nvPr/>
                </p:nvSpPr>
                <p:spPr>
                  <a:xfrm>
                    <a:off x="4890089" y="1500041"/>
                    <a:ext cx="55226" cy="38543"/>
                  </a:xfrm>
                  <a:custGeom>
                    <a:avLst/>
                    <a:gdLst>
                      <a:gd name="connsiteX0" fmla="*/ 53846 w 55226"/>
                      <a:gd name="connsiteY0" fmla="*/ 13 h 38543"/>
                      <a:gd name="connsiteX1" fmla="*/ 33308 w 55226"/>
                      <a:gd name="connsiteY1" fmla="*/ 25419 h 38543"/>
                      <a:gd name="connsiteX2" fmla="*/ 23 w 55226"/>
                      <a:gd name="connsiteY2" fmla="*/ 32944 h 38543"/>
                      <a:gd name="connsiteX3" fmla="*/ 10734 w 55226"/>
                      <a:gd name="connsiteY3" fmla="*/ 37990 h 38543"/>
                      <a:gd name="connsiteX4" fmla="*/ 38354 w 55226"/>
                      <a:gd name="connsiteY4" fmla="*/ 32678 h 38543"/>
                      <a:gd name="connsiteX5" fmla="*/ 54465 w 55226"/>
                      <a:gd name="connsiteY5" fmla="*/ 11255 h 38543"/>
                      <a:gd name="connsiteX6" fmla="*/ 53757 w 55226"/>
                      <a:gd name="connsiteY6" fmla="*/ 101 h 38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226" h="38543">
                        <a:moveTo>
                          <a:pt x="53846" y="13"/>
                        </a:moveTo>
                        <a:cubicBezTo>
                          <a:pt x="51455" y="-519"/>
                          <a:pt x="48977" y="15858"/>
                          <a:pt x="33308" y="25419"/>
                        </a:cubicBezTo>
                        <a:cubicBezTo>
                          <a:pt x="17639" y="34980"/>
                          <a:pt x="465" y="30642"/>
                          <a:pt x="23" y="32944"/>
                        </a:cubicBezTo>
                        <a:cubicBezTo>
                          <a:pt x="-332" y="33917"/>
                          <a:pt x="3475" y="36662"/>
                          <a:pt x="10734" y="37990"/>
                        </a:cubicBezTo>
                        <a:cubicBezTo>
                          <a:pt x="17905" y="39317"/>
                          <a:pt x="28793" y="38521"/>
                          <a:pt x="38354" y="32678"/>
                        </a:cubicBezTo>
                        <a:cubicBezTo>
                          <a:pt x="47914" y="26836"/>
                          <a:pt x="52960" y="17895"/>
                          <a:pt x="54465" y="11255"/>
                        </a:cubicBezTo>
                        <a:cubicBezTo>
                          <a:pt x="56059" y="4527"/>
                          <a:pt x="54819" y="190"/>
                          <a:pt x="53757" y="101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065" name="Forma libre: forma 1064">
                  <a:extLst>
                    <a:ext uri="{FF2B5EF4-FFF2-40B4-BE49-F238E27FC236}">
                      <a16:creationId xmlns:a16="http://schemas.microsoft.com/office/drawing/2014/main" id="{B2246896-B6D8-A228-4121-4D6797492BC1}"/>
                    </a:ext>
                  </a:extLst>
                </p:cNvPr>
                <p:cNvSpPr/>
                <p:nvPr/>
              </p:nvSpPr>
              <p:spPr>
                <a:xfrm>
                  <a:off x="4969053" y="1344399"/>
                  <a:ext cx="67794" cy="26120"/>
                </a:xfrm>
                <a:custGeom>
                  <a:avLst/>
                  <a:gdLst>
                    <a:gd name="connsiteX0" fmla="*/ 23 w 67794"/>
                    <a:gd name="connsiteY0" fmla="*/ 7730 h 26120"/>
                    <a:gd name="connsiteX1" fmla="*/ 33574 w 67794"/>
                    <a:gd name="connsiteY1" fmla="*/ 17025 h 26120"/>
                    <a:gd name="connsiteX2" fmla="*/ 67391 w 67794"/>
                    <a:gd name="connsiteY2" fmla="*/ 25258 h 26120"/>
                    <a:gd name="connsiteX3" fmla="*/ 61548 w 67794"/>
                    <a:gd name="connsiteY3" fmla="*/ 14635 h 26120"/>
                    <a:gd name="connsiteX4" fmla="*/ 37469 w 67794"/>
                    <a:gd name="connsiteY4" fmla="*/ 2064 h 26120"/>
                    <a:gd name="connsiteX5" fmla="*/ 10292 w 67794"/>
                    <a:gd name="connsiteY5" fmla="*/ 1268 h 26120"/>
                    <a:gd name="connsiteX6" fmla="*/ 23 w 67794"/>
                    <a:gd name="connsiteY6" fmla="*/ 7730 h 261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7794" h="26120">
                      <a:moveTo>
                        <a:pt x="23" y="7730"/>
                      </a:moveTo>
                      <a:cubicBezTo>
                        <a:pt x="908" y="12068"/>
                        <a:pt x="16223" y="12333"/>
                        <a:pt x="33574" y="17025"/>
                      </a:cubicBezTo>
                      <a:cubicBezTo>
                        <a:pt x="51013" y="21363"/>
                        <a:pt x="64469" y="28622"/>
                        <a:pt x="67391" y="25258"/>
                      </a:cubicBezTo>
                      <a:cubicBezTo>
                        <a:pt x="68718" y="23664"/>
                        <a:pt x="66771" y="19415"/>
                        <a:pt x="61548" y="14635"/>
                      </a:cubicBezTo>
                      <a:cubicBezTo>
                        <a:pt x="56413" y="9854"/>
                        <a:pt x="47826" y="4720"/>
                        <a:pt x="37469" y="2064"/>
                      </a:cubicBezTo>
                      <a:cubicBezTo>
                        <a:pt x="27023" y="-680"/>
                        <a:pt x="17108" y="-414"/>
                        <a:pt x="10292" y="1268"/>
                      </a:cubicBezTo>
                      <a:cubicBezTo>
                        <a:pt x="3387" y="2949"/>
                        <a:pt x="-331" y="5694"/>
                        <a:pt x="23" y="7730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66" name="Forma libre: forma 1065">
                  <a:extLst>
                    <a:ext uri="{FF2B5EF4-FFF2-40B4-BE49-F238E27FC236}">
                      <a16:creationId xmlns:a16="http://schemas.microsoft.com/office/drawing/2014/main" id="{E91DCC7B-E897-7286-E339-553B9352C8BB}"/>
                    </a:ext>
                  </a:extLst>
                </p:cNvPr>
                <p:cNvSpPr/>
                <p:nvPr/>
              </p:nvSpPr>
              <p:spPr>
                <a:xfrm>
                  <a:off x="4834276" y="1313020"/>
                  <a:ext cx="51933" cy="19135"/>
                </a:xfrm>
                <a:custGeom>
                  <a:avLst/>
                  <a:gdLst>
                    <a:gd name="connsiteX0" fmla="*/ 243 w 51933"/>
                    <a:gd name="connsiteY0" fmla="*/ 12109 h 19135"/>
                    <a:gd name="connsiteX1" fmla="*/ 25738 w 51933"/>
                    <a:gd name="connsiteY1" fmla="*/ 15561 h 19135"/>
                    <a:gd name="connsiteX2" fmla="*/ 51410 w 51933"/>
                    <a:gd name="connsiteY2" fmla="*/ 17952 h 19135"/>
                    <a:gd name="connsiteX3" fmla="*/ 47427 w 51933"/>
                    <a:gd name="connsiteY3" fmla="*/ 8833 h 19135"/>
                    <a:gd name="connsiteX4" fmla="*/ 27509 w 51933"/>
                    <a:gd name="connsiteY4" fmla="*/ 247 h 19135"/>
                    <a:gd name="connsiteX5" fmla="*/ 6174 w 51933"/>
                    <a:gd name="connsiteY5" fmla="*/ 4142 h 19135"/>
                    <a:gd name="connsiteX6" fmla="*/ 243 w 51933"/>
                    <a:gd name="connsiteY6" fmla="*/ 12197 h 191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1933" h="19135">
                      <a:moveTo>
                        <a:pt x="243" y="12109"/>
                      </a:moveTo>
                      <a:cubicBezTo>
                        <a:pt x="2368" y="15915"/>
                        <a:pt x="13256" y="13879"/>
                        <a:pt x="25738" y="15561"/>
                      </a:cubicBezTo>
                      <a:cubicBezTo>
                        <a:pt x="38309" y="16801"/>
                        <a:pt x="48400" y="21227"/>
                        <a:pt x="51410" y="17952"/>
                      </a:cubicBezTo>
                      <a:cubicBezTo>
                        <a:pt x="52738" y="16358"/>
                        <a:pt x="51587" y="12729"/>
                        <a:pt x="47427" y="8833"/>
                      </a:cubicBezTo>
                      <a:cubicBezTo>
                        <a:pt x="43355" y="4938"/>
                        <a:pt x="36095" y="1220"/>
                        <a:pt x="27509" y="247"/>
                      </a:cubicBezTo>
                      <a:cubicBezTo>
                        <a:pt x="18922" y="-727"/>
                        <a:pt x="11043" y="1309"/>
                        <a:pt x="6174" y="4142"/>
                      </a:cubicBezTo>
                      <a:cubicBezTo>
                        <a:pt x="1217" y="6974"/>
                        <a:pt x="-731" y="10338"/>
                        <a:pt x="243" y="12197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067" name="Forma libre: forma 1066">
                <a:extLst>
                  <a:ext uri="{FF2B5EF4-FFF2-40B4-BE49-F238E27FC236}">
                    <a16:creationId xmlns:a16="http://schemas.microsoft.com/office/drawing/2014/main" id="{BA73B5D4-C8DC-E061-4AE9-86972453BC33}"/>
                  </a:ext>
                </a:extLst>
              </p:cNvPr>
              <p:cNvSpPr/>
              <p:nvPr/>
            </p:nvSpPr>
            <p:spPr>
              <a:xfrm>
                <a:off x="4781806" y="1124283"/>
                <a:ext cx="508086" cy="879386"/>
              </a:xfrm>
              <a:custGeom>
                <a:avLst/>
                <a:gdLst>
                  <a:gd name="connsiteX0" fmla="*/ 488164 w 508086"/>
                  <a:gd name="connsiteY0" fmla="*/ 492888 h 879386"/>
                  <a:gd name="connsiteX1" fmla="*/ 501089 w 508086"/>
                  <a:gd name="connsiteY1" fmla="*/ 460754 h 879386"/>
                  <a:gd name="connsiteX2" fmla="*/ 496751 w 508086"/>
                  <a:gd name="connsiteY2" fmla="*/ 354613 h 879386"/>
                  <a:gd name="connsiteX3" fmla="*/ 440096 w 508086"/>
                  <a:gd name="connsiteY3" fmla="*/ 276623 h 879386"/>
                  <a:gd name="connsiteX4" fmla="*/ 424692 w 508086"/>
                  <a:gd name="connsiteY4" fmla="*/ 145252 h 879386"/>
                  <a:gd name="connsiteX5" fmla="*/ 291197 w 508086"/>
                  <a:gd name="connsiteY5" fmla="*/ 44423 h 879386"/>
                  <a:gd name="connsiteX6" fmla="*/ 213119 w 508086"/>
                  <a:gd name="connsiteY6" fmla="*/ 3170 h 879386"/>
                  <a:gd name="connsiteX7" fmla="*/ 24119 w 508086"/>
                  <a:gd name="connsiteY7" fmla="*/ 80983 h 879386"/>
                  <a:gd name="connsiteX8" fmla="*/ 4555 w 508086"/>
                  <a:gd name="connsiteY8" fmla="*/ 184911 h 879386"/>
                  <a:gd name="connsiteX9" fmla="*/ 116627 w 508086"/>
                  <a:gd name="connsiteY9" fmla="*/ 176324 h 879386"/>
                  <a:gd name="connsiteX10" fmla="*/ 231177 w 508086"/>
                  <a:gd name="connsiteY10" fmla="*/ 152600 h 879386"/>
                  <a:gd name="connsiteX11" fmla="*/ 259329 w 508086"/>
                  <a:gd name="connsiteY11" fmla="*/ 167737 h 879386"/>
                  <a:gd name="connsiteX12" fmla="*/ 262515 w 508086"/>
                  <a:gd name="connsiteY12" fmla="*/ 192436 h 879386"/>
                  <a:gd name="connsiteX13" fmla="*/ 305007 w 508086"/>
                  <a:gd name="connsiteY13" fmla="*/ 280960 h 879386"/>
                  <a:gd name="connsiteX14" fmla="*/ 258089 w 508086"/>
                  <a:gd name="connsiteY14" fmla="*/ 379665 h 879386"/>
                  <a:gd name="connsiteX15" fmla="*/ 282699 w 508086"/>
                  <a:gd name="connsiteY15" fmla="*/ 472793 h 879386"/>
                  <a:gd name="connsiteX16" fmla="*/ 302351 w 508086"/>
                  <a:gd name="connsiteY16" fmla="*/ 646390 h 879386"/>
                  <a:gd name="connsiteX17" fmla="*/ 307840 w 508086"/>
                  <a:gd name="connsiteY17" fmla="*/ 651524 h 879386"/>
                  <a:gd name="connsiteX18" fmla="*/ 317312 w 508086"/>
                  <a:gd name="connsiteY18" fmla="*/ 763242 h 879386"/>
                  <a:gd name="connsiteX19" fmla="*/ 328023 w 508086"/>
                  <a:gd name="connsiteY19" fmla="*/ 879387 h 879386"/>
                  <a:gd name="connsiteX20" fmla="*/ 367506 w 508086"/>
                  <a:gd name="connsiteY20" fmla="*/ 817331 h 879386"/>
                  <a:gd name="connsiteX21" fmla="*/ 462050 w 508086"/>
                  <a:gd name="connsiteY21" fmla="*/ 659757 h 879386"/>
                  <a:gd name="connsiteX22" fmla="*/ 488164 w 508086"/>
                  <a:gd name="connsiteY22" fmla="*/ 492800 h 8793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08086" h="879386">
                    <a:moveTo>
                      <a:pt x="488164" y="492888"/>
                    </a:moveTo>
                    <a:cubicBezTo>
                      <a:pt x="493741" y="480141"/>
                      <a:pt x="498610" y="468367"/>
                      <a:pt x="501089" y="460754"/>
                    </a:cubicBezTo>
                    <a:cubicBezTo>
                      <a:pt x="511004" y="430655"/>
                      <a:pt x="511092" y="382852"/>
                      <a:pt x="496751" y="354613"/>
                    </a:cubicBezTo>
                    <a:cubicBezTo>
                      <a:pt x="483473" y="328321"/>
                      <a:pt x="449833" y="302118"/>
                      <a:pt x="440096" y="276623"/>
                    </a:cubicBezTo>
                    <a:cubicBezTo>
                      <a:pt x="425135" y="237318"/>
                      <a:pt x="436200" y="227137"/>
                      <a:pt x="424692" y="145252"/>
                    </a:cubicBezTo>
                    <a:cubicBezTo>
                      <a:pt x="418142" y="98777"/>
                      <a:pt x="356174" y="34331"/>
                      <a:pt x="291197" y="44423"/>
                    </a:cubicBezTo>
                    <a:cubicBezTo>
                      <a:pt x="270748" y="20698"/>
                      <a:pt x="241801" y="8482"/>
                      <a:pt x="213119" y="3170"/>
                    </a:cubicBezTo>
                    <a:cubicBezTo>
                      <a:pt x="142830" y="-9843"/>
                      <a:pt x="66256" y="17423"/>
                      <a:pt x="24119" y="80983"/>
                    </a:cubicBezTo>
                    <a:cubicBezTo>
                      <a:pt x="4732" y="110285"/>
                      <a:pt x="-6954" y="149855"/>
                      <a:pt x="4555" y="184911"/>
                    </a:cubicBezTo>
                    <a:cubicBezTo>
                      <a:pt x="22968" y="212973"/>
                      <a:pt x="81394" y="195623"/>
                      <a:pt x="116627" y="176324"/>
                    </a:cubicBezTo>
                    <a:cubicBezTo>
                      <a:pt x="153807" y="200934"/>
                      <a:pt x="205417" y="190223"/>
                      <a:pt x="231177" y="152600"/>
                    </a:cubicBezTo>
                    <a:cubicBezTo>
                      <a:pt x="238525" y="161983"/>
                      <a:pt x="248705" y="166764"/>
                      <a:pt x="259329" y="167737"/>
                    </a:cubicBezTo>
                    <a:cubicBezTo>
                      <a:pt x="260479" y="178183"/>
                      <a:pt x="261719" y="186859"/>
                      <a:pt x="262515" y="192436"/>
                    </a:cubicBezTo>
                    <a:cubicBezTo>
                      <a:pt x="266056" y="218019"/>
                      <a:pt x="304564" y="255111"/>
                      <a:pt x="305007" y="280960"/>
                    </a:cubicBezTo>
                    <a:cubicBezTo>
                      <a:pt x="305804" y="329649"/>
                      <a:pt x="268447" y="332039"/>
                      <a:pt x="258089" y="379665"/>
                    </a:cubicBezTo>
                    <a:cubicBezTo>
                      <a:pt x="250299" y="415518"/>
                      <a:pt x="277476" y="436498"/>
                      <a:pt x="282699" y="472793"/>
                    </a:cubicBezTo>
                    <a:cubicBezTo>
                      <a:pt x="283496" y="478370"/>
                      <a:pt x="218342" y="596905"/>
                      <a:pt x="302351" y="646390"/>
                    </a:cubicBezTo>
                    <a:cubicBezTo>
                      <a:pt x="302351" y="646390"/>
                      <a:pt x="304564" y="648160"/>
                      <a:pt x="307840" y="651524"/>
                    </a:cubicBezTo>
                    <a:cubicBezTo>
                      <a:pt x="337584" y="681446"/>
                      <a:pt x="340860" y="728187"/>
                      <a:pt x="317312" y="763242"/>
                    </a:cubicBezTo>
                    <a:cubicBezTo>
                      <a:pt x="295358" y="796085"/>
                      <a:pt x="271722" y="850174"/>
                      <a:pt x="328023" y="879387"/>
                    </a:cubicBezTo>
                    <a:cubicBezTo>
                      <a:pt x="328023" y="879387"/>
                      <a:pt x="344312" y="827423"/>
                      <a:pt x="367506" y="817331"/>
                    </a:cubicBezTo>
                    <a:cubicBezTo>
                      <a:pt x="426197" y="791747"/>
                      <a:pt x="486217" y="786878"/>
                      <a:pt x="462050" y="659757"/>
                    </a:cubicBezTo>
                    <a:cubicBezTo>
                      <a:pt x="437882" y="532636"/>
                      <a:pt x="470106" y="547242"/>
                      <a:pt x="488164" y="49280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1068" name="Gráfico 7">
            <a:extLst>
              <a:ext uri="{FF2B5EF4-FFF2-40B4-BE49-F238E27FC236}">
                <a16:creationId xmlns:a16="http://schemas.microsoft.com/office/drawing/2014/main" id="{7BBE2366-0062-A088-5B3A-BD411E3F48B8}"/>
              </a:ext>
            </a:extLst>
          </p:cNvPr>
          <p:cNvGrpSpPr/>
          <p:nvPr/>
        </p:nvGrpSpPr>
        <p:grpSpPr>
          <a:xfrm>
            <a:off x="1619837" y="424627"/>
            <a:ext cx="1846653" cy="3292150"/>
            <a:chOff x="1619837" y="424627"/>
            <a:chExt cx="1846653" cy="3292150"/>
          </a:xfrm>
        </p:grpSpPr>
        <p:grpSp>
          <p:nvGrpSpPr>
            <p:cNvPr id="1069" name="Gráfico 7">
              <a:extLst>
                <a:ext uri="{FF2B5EF4-FFF2-40B4-BE49-F238E27FC236}">
                  <a16:creationId xmlns:a16="http://schemas.microsoft.com/office/drawing/2014/main" id="{AC2D3FD8-E31F-A1D2-6288-6A8CF3FCE4FA}"/>
                </a:ext>
              </a:extLst>
            </p:cNvPr>
            <p:cNvGrpSpPr/>
            <p:nvPr/>
          </p:nvGrpSpPr>
          <p:grpSpPr>
            <a:xfrm>
              <a:off x="2349141" y="785571"/>
              <a:ext cx="467185" cy="784239"/>
              <a:chOff x="2349141" y="785571"/>
              <a:chExt cx="467185" cy="784239"/>
            </a:xfrm>
          </p:grpSpPr>
          <p:sp>
            <p:nvSpPr>
              <p:cNvPr id="1070" name="Forma libre: forma 1069">
                <a:extLst>
                  <a:ext uri="{FF2B5EF4-FFF2-40B4-BE49-F238E27FC236}">
                    <a16:creationId xmlns:a16="http://schemas.microsoft.com/office/drawing/2014/main" id="{913A5E46-6EB0-F7C5-7B7E-3E3F7F41D3C5}"/>
                  </a:ext>
                </a:extLst>
              </p:cNvPr>
              <p:cNvSpPr/>
              <p:nvPr/>
            </p:nvSpPr>
            <p:spPr>
              <a:xfrm>
                <a:off x="2381260" y="893075"/>
                <a:ext cx="380848" cy="676735"/>
              </a:xfrm>
              <a:custGeom>
                <a:avLst/>
                <a:gdLst>
                  <a:gd name="connsiteX0" fmla="*/ 597 w 380848"/>
                  <a:gd name="connsiteY0" fmla="*/ 199765 h 676735"/>
                  <a:gd name="connsiteX1" fmla="*/ 41761 w 380848"/>
                  <a:gd name="connsiteY1" fmla="*/ 676736 h 676735"/>
                  <a:gd name="connsiteX2" fmla="*/ 280688 w 380848"/>
                  <a:gd name="connsiteY2" fmla="*/ 657615 h 676735"/>
                  <a:gd name="connsiteX3" fmla="*/ 280157 w 380848"/>
                  <a:gd name="connsiteY3" fmla="*/ 521818 h 676735"/>
                  <a:gd name="connsiteX4" fmla="*/ 380810 w 380848"/>
                  <a:gd name="connsiteY4" fmla="*/ 407001 h 676735"/>
                  <a:gd name="connsiteX5" fmla="*/ 367266 w 380848"/>
                  <a:gd name="connsiteY5" fmla="*/ 169136 h 676735"/>
                  <a:gd name="connsiteX6" fmla="*/ 173220 w 380848"/>
                  <a:gd name="connsiteY6" fmla="*/ 319 h 676735"/>
                  <a:gd name="connsiteX7" fmla="*/ 173220 w 380848"/>
                  <a:gd name="connsiteY7" fmla="*/ 319 h 676735"/>
                  <a:gd name="connsiteX8" fmla="*/ 685 w 380848"/>
                  <a:gd name="connsiteY8" fmla="*/ 199765 h 6767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0848" h="676735">
                    <a:moveTo>
                      <a:pt x="597" y="199765"/>
                    </a:moveTo>
                    <a:lnTo>
                      <a:pt x="41761" y="676736"/>
                    </a:lnTo>
                    <a:lnTo>
                      <a:pt x="280688" y="657615"/>
                    </a:lnTo>
                    <a:cubicBezTo>
                      <a:pt x="282193" y="629729"/>
                      <a:pt x="280157" y="521818"/>
                      <a:pt x="280157" y="521818"/>
                    </a:cubicBezTo>
                    <a:cubicBezTo>
                      <a:pt x="280157" y="521818"/>
                      <a:pt x="379570" y="506326"/>
                      <a:pt x="380810" y="407001"/>
                    </a:cubicBezTo>
                    <a:cubicBezTo>
                      <a:pt x="381430" y="358756"/>
                      <a:pt x="374525" y="258988"/>
                      <a:pt x="367266" y="169136"/>
                    </a:cubicBezTo>
                    <a:cubicBezTo>
                      <a:pt x="359210" y="69457"/>
                      <a:pt x="273075" y="-5523"/>
                      <a:pt x="173220" y="319"/>
                    </a:cubicBezTo>
                    <a:lnTo>
                      <a:pt x="173220" y="319"/>
                    </a:lnTo>
                    <a:cubicBezTo>
                      <a:pt x="69823" y="6339"/>
                      <a:pt x="-8167" y="96546"/>
                      <a:pt x="685" y="199765"/>
                    </a:cubicBezTo>
                    <a:close/>
                  </a:path>
                </a:pathLst>
              </a:custGeom>
              <a:solidFill>
                <a:srgbClr val="FFBE9D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1071" name="Gráfico 7">
                <a:extLst>
                  <a:ext uri="{FF2B5EF4-FFF2-40B4-BE49-F238E27FC236}">
                    <a16:creationId xmlns:a16="http://schemas.microsoft.com/office/drawing/2014/main" id="{747615D4-E014-DCD7-C726-814C2E06CF52}"/>
                  </a:ext>
                </a:extLst>
              </p:cNvPr>
              <p:cNvGrpSpPr/>
              <p:nvPr/>
            </p:nvGrpSpPr>
            <p:grpSpPr>
              <a:xfrm>
                <a:off x="2349141" y="834066"/>
                <a:ext cx="467185" cy="606032"/>
                <a:chOff x="2349141" y="834066"/>
                <a:chExt cx="467185" cy="606032"/>
              </a:xfrm>
            </p:grpSpPr>
            <p:sp>
              <p:nvSpPr>
                <p:cNvPr id="1072" name="Forma libre: forma 1071">
                  <a:extLst>
                    <a:ext uri="{FF2B5EF4-FFF2-40B4-BE49-F238E27FC236}">
                      <a16:creationId xmlns:a16="http://schemas.microsoft.com/office/drawing/2014/main" id="{E10CFE50-147B-C562-C5B4-FE194108EAB5}"/>
                    </a:ext>
                  </a:extLst>
                </p:cNvPr>
                <p:cNvSpPr/>
                <p:nvPr/>
              </p:nvSpPr>
              <p:spPr>
                <a:xfrm>
                  <a:off x="2531905" y="1376739"/>
                  <a:ext cx="129777" cy="63360"/>
                </a:xfrm>
                <a:custGeom>
                  <a:avLst/>
                  <a:gdLst>
                    <a:gd name="connsiteX0" fmla="*/ 129600 w 129777"/>
                    <a:gd name="connsiteY0" fmla="*/ 36826 h 63360"/>
                    <a:gd name="connsiteX1" fmla="*/ 0 w 129777"/>
                    <a:gd name="connsiteY1" fmla="*/ 0 h 63360"/>
                    <a:gd name="connsiteX2" fmla="*/ 129777 w 129777"/>
                    <a:gd name="connsiteY2" fmla="*/ 62587 h 63360"/>
                    <a:gd name="connsiteX3" fmla="*/ 129512 w 129777"/>
                    <a:gd name="connsiteY3" fmla="*/ 36826 h 633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9777" h="63360">
                      <a:moveTo>
                        <a:pt x="129600" y="36826"/>
                      </a:moveTo>
                      <a:cubicBezTo>
                        <a:pt x="129600" y="36826"/>
                        <a:pt x="66836" y="41961"/>
                        <a:pt x="0" y="0"/>
                      </a:cubicBezTo>
                      <a:cubicBezTo>
                        <a:pt x="0" y="0"/>
                        <a:pt x="30630" y="71528"/>
                        <a:pt x="129777" y="62587"/>
                      </a:cubicBezTo>
                      <a:lnTo>
                        <a:pt x="129512" y="36826"/>
                      </a:lnTo>
                      <a:close/>
                    </a:path>
                  </a:pathLst>
                </a:custGeom>
                <a:solidFill>
                  <a:srgbClr val="EB996E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1073" name="Gráfico 7">
                  <a:extLst>
                    <a:ext uri="{FF2B5EF4-FFF2-40B4-BE49-F238E27FC236}">
                      <a16:creationId xmlns:a16="http://schemas.microsoft.com/office/drawing/2014/main" id="{CC8CADF0-CABE-4147-BF68-CF632DF87D58}"/>
                    </a:ext>
                  </a:extLst>
                </p:cNvPr>
                <p:cNvGrpSpPr/>
                <p:nvPr/>
              </p:nvGrpSpPr>
              <p:grpSpPr>
                <a:xfrm>
                  <a:off x="2511305" y="1043872"/>
                  <a:ext cx="216030" cy="239049"/>
                  <a:chOff x="2511305" y="1043872"/>
                  <a:chExt cx="216030" cy="239049"/>
                </a:xfrm>
                <a:solidFill>
                  <a:srgbClr val="263238"/>
                </a:solidFill>
              </p:grpSpPr>
              <p:grpSp>
                <p:nvGrpSpPr>
                  <p:cNvPr id="1074" name="Gráfico 7">
                    <a:extLst>
                      <a:ext uri="{FF2B5EF4-FFF2-40B4-BE49-F238E27FC236}">
                        <a16:creationId xmlns:a16="http://schemas.microsoft.com/office/drawing/2014/main" id="{DBDDBFC0-05E1-E6D9-BBF3-1AB28EC58859}"/>
                      </a:ext>
                    </a:extLst>
                  </p:cNvPr>
                  <p:cNvGrpSpPr/>
                  <p:nvPr/>
                </p:nvGrpSpPr>
                <p:grpSpPr>
                  <a:xfrm>
                    <a:off x="2520922" y="1097442"/>
                    <a:ext cx="206413" cy="185480"/>
                    <a:chOff x="2520922" y="1097442"/>
                    <a:chExt cx="206413" cy="185480"/>
                  </a:xfrm>
                  <a:solidFill>
                    <a:srgbClr val="263238"/>
                  </a:solidFill>
                </p:grpSpPr>
                <p:grpSp>
                  <p:nvGrpSpPr>
                    <p:cNvPr id="1075" name="Gráfico 7">
                      <a:extLst>
                        <a:ext uri="{FF2B5EF4-FFF2-40B4-BE49-F238E27FC236}">
                          <a16:creationId xmlns:a16="http://schemas.microsoft.com/office/drawing/2014/main" id="{4C10D427-B52E-4127-5C23-88CDE9F0848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671060" y="1097442"/>
                      <a:ext cx="56276" cy="45261"/>
                      <a:chOff x="2671060" y="1097442"/>
                      <a:chExt cx="56276" cy="45261"/>
                    </a:xfrm>
                    <a:solidFill>
                      <a:srgbClr val="263238"/>
                    </a:solidFill>
                  </p:grpSpPr>
                  <p:sp>
                    <p:nvSpPr>
                      <p:cNvPr id="1076" name="Forma libre: forma 1075">
                        <a:extLst>
                          <a:ext uri="{FF2B5EF4-FFF2-40B4-BE49-F238E27FC236}">
                            <a16:creationId xmlns:a16="http://schemas.microsoft.com/office/drawing/2014/main" id="{05BFC615-9FF4-4EE8-3059-CE1BD4782F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85045" y="1115479"/>
                        <a:ext cx="28344" cy="27224"/>
                      </a:xfrm>
                      <a:custGeom>
                        <a:avLst/>
                        <a:gdLst>
                          <a:gd name="connsiteX0" fmla="*/ 28336 w 28344"/>
                          <a:gd name="connsiteY0" fmla="*/ 12860 h 27224"/>
                          <a:gd name="connsiteX1" fmla="*/ 14615 w 28344"/>
                          <a:gd name="connsiteY1" fmla="*/ 27201 h 27224"/>
                          <a:gd name="connsiteX2" fmla="*/ 8 w 28344"/>
                          <a:gd name="connsiteY2" fmla="*/ 14365 h 27224"/>
                          <a:gd name="connsiteX3" fmla="*/ 13641 w 28344"/>
                          <a:gd name="connsiteY3" fmla="*/ 24 h 27224"/>
                          <a:gd name="connsiteX4" fmla="*/ 28248 w 28344"/>
                          <a:gd name="connsiteY4" fmla="*/ 12860 h 272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344" h="27224">
                            <a:moveTo>
                              <a:pt x="28336" y="12860"/>
                            </a:moveTo>
                            <a:cubicBezTo>
                              <a:pt x="28602" y="20385"/>
                              <a:pt x="22494" y="26758"/>
                              <a:pt x="14615" y="27201"/>
                            </a:cubicBezTo>
                            <a:cubicBezTo>
                              <a:pt x="6825" y="27644"/>
                              <a:pt x="274" y="21890"/>
                              <a:pt x="8" y="14365"/>
                            </a:cubicBezTo>
                            <a:cubicBezTo>
                              <a:pt x="-257" y="6840"/>
                              <a:pt x="5851" y="467"/>
                              <a:pt x="13641" y="24"/>
                            </a:cubicBezTo>
                            <a:cubicBezTo>
                              <a:pt x="21431" y="-419"/>
                              <a:pt x="27982" y="5335"/>
                              <a:pt x="28248" y="12860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884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PE"/>
                      </a:p>
                    </p:txBody>
                  </p:sp>
                  <p:sp>
                    <p:nvSpPr>
                      <p:cNvPr id="1077" name="Forma libre: forma 1076">
                        <a:extLst>
                          <a:ext uri="{FF2B5EF4-FFF2-40B4-BE49-F238E27FC236}">
                            <a16:creationId xmlns:a16="http://schemas.microsoft.com/office/drawing/2014/main" id="{444EB463-867E-FD2C-84F1-D6E3B28DAAA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671060" y="1097442"/>
                        <a:ext cx="56276" cy="15154"/>
                      </a:xfrm>
                      <a:custGeom>
                        <a:avLst/>
                        <a:gdLst>
                          <a:gd name="connsiteX0" fmla="*/ 56131 w 56276"/>
                          <a:gd name="connsiteY0" fmla="*/ 14874 h 15154"/>
                          <a:gd name="connsiteX1" fmla="*/ 28334 w 56276"/>
                          <a:gd name="connsiteY1" fmla="*/ 8766 h 15154"/>
                          <a:gd name="connsiteX2" fmla="*/ 183 w 56276"/>
                          <a:gd name="connsiteY2" fmla="*/ 14608 h 15154"/>
                          <a:gd name="connsiteX3" fmla="*/ 6026 w 56276"/>
                          <a:gd name="connsiteY3" fmla="*/ 6907 h 15154"/>
                          <a:gd name="connsiteX4" fmla="*/ 28511 w 56276"/>
                          <a:gd name="connsiteY4" fmla="*/ 2 h 15154"/>
                          <a:gd name="connsiteX5" fmla="*/ 50643 w 56276"/>
                          <a:gd name="connsiteY5" fmla="*/ 7172 h 15154"/>
                          <a:gd name="connsiteX6" fmla="*/ 56043 w 56276"/>
                          <a:gd name="connsiteY6" fmla="*/ 14962 h 1515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6276" h="15154">
                            <a:moveTo>
                              <a:pt x="56131" y="14874"/>
                            </a:moveTo>
                            <a:cubicBezTo>
                              <a:pt x="54361" y="16733"/>
                              <a:pt x="43649" y="8766"/>
                              <a:pt x="28334" y="8766"/>
                            </a:cubicBezTo>
                            <a:cubicBezTo>
                              <a:pt x="13108" y="8589"/>
                              <a:pt x="1865" y="16467"/>
                              <a:pt x="183" y="14608"/>
                            </a:cubicBezTo>
                            <a:cubicBezTo>
                              <a:pt x="-613" y="13811"/>
                              <a:pt x="1157" y="10448"/>
                              <a:pt x="6026" y="6907"/>
                            </a:cubicBezTo>
                            <a:cubicBezTo>
                              <a:pt x="10806" y="3366"/>
                              <a:pt x="19039" y="-87"/>
                              <a:pt x="28511" y="2"/>
                            </a:cubicBezTo>
                            <a:cubicBezTo>
                              <a:pt x="37984" y="2"/>
                              <a:pt x="46039" y="3543"/>
                              <a:pt x="50643" y="7172"/>
                            </a:cubicBezTo>
                            <a:cubicBezTo>
                              <a:pt x="55334" y="10802"/>
                              <a:pt x="56928" y="14166"/>
                              <a:pt x="56043" y="14962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884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PE"/>
                      </a:p>
                    </p:txBody>
                  </p:sp>
                </p:grpSp>
                <p:grpSp>
                  <p:nvGrpSpPr>
                    <p:cNvPr id="1078" name="Gráfico 7">
                      <a:extLst>
                        <a:ext uri="{FF2B5EF4-FFF2-40B4-BE49-F238E27FC236}">
                          <a16:creationId xmlns:a16="http://schemas.microsoft.com/office/drawing/2014/main" id="{537E865F-7306-C3C9-098C-26357CA48A9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2520922" y="1100452"/>
                      <a:ext cx="56276" cy="45792"/>
                      <a:chOff x="2520922" y="1100452"/>
                      <a:chExt cx="56276" cy="45792"/>
                    </a:xfrm>
                    <a:solidFill>
                      <a:srgbClr val="263238"/>
                    </a:solidFill>
                  </p:grpSpPr>
                  <p:sp>
                    <p:nvSpPr>
                      <p:cNvPr id="1079" name="Forma libre: forma 1078">
                        <a:extLst>
                          <a:ext uri="{FF2B5EF4-FFF2-40B4-BE49-F238E27FC236}">
                            <a16:creationId xmlns:a16="http://schemas.microsoft.com/office/drawing/2014/main" id="{6A1E2D07-0E34-68F6-6623-6E135C7702F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31986" y="1119020"/>
                        <a:ext cx="28344" cy="27224"/>
                      </a:xfrm>
                      <a:custGeom>
                        <a:avLst/>
                        <a:gdLst>
                          <a:gd name="connsiteX0" fmla="*/ 28336 w 28344"/>
                          <a:gd name="connsiteY0" fmla="*/ 12860 h 27224"/>
                          <a:gd name="connsiteX1" fmla="*/ 14615 w 28344"/>
                          <a:gd name="connsiteY1" fmla="*/ 27201 h 27224"/>
                          <a:gd name="connsiteX2" fmla="*/ 8 w 28344"/>
                          <a:gd name="connsiteY2" fmla="*/ 14365 h 27224"/>
                          <a:gd name="connsiteX3" fmla="*/ 13641 w 28344"/>
                          <a:gd name="connsiteY3" fmla="*/ 24 h 27224"/>
                          <a:gd name="connsiteX4" fmla="*/ 28248 w 28344"/>
                          <a:gd name="connsiteY4" fmla="*/ 12860 h 2722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28344" h="27224">
                            <a:moveTo>
                              <a:pt x="28336" y="12860"/>
                            </a:moveTo>
                            <a:cubicBezTo>
                              <a:pt x="28602" y="20385"/>
                              <a:pt x="22494" y="26758"/>
                              <a:pt x="14615" y="27201"/>
                            </a:cubicBezTo>
                            <a:cubicBezTo>
                              <a:pt x="6825" y="27644"/>
                              <a:pt x="274" y="21890"/>
                              <a:pt x="8" y="14365"/>
                            </a:cubicBezTo>
                            <a:cubicBezTo>
                              <a:pt x="-257" y="6840"/>
                              <a:pt x="5851" y="467"/>
                              <a:pt x="13641" y="24"/>
                            </a:cubicBezTo>
                            <a:cubicBezTo>
                              <a:pt x="21431" y="-419"/>
                              <a:pt x="27982" y="5335"/>
                              <a:pt x="28248" y="12860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884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PE"/>
                      </a:p>
                    </p:txBody>
                  </p:sp>
                  <p:sp>
                    <p:nvSpPr>
                      <p:cNvPr id="1080" name="Forma libre: forma 1079">
                        <a:extLst>
                          <a:ext uri="{FF2B5EF4-FFF2-40B4-BE49-F238E27FC236}">
                            <a16:creationId xmlns:a16="http://schemas.microsoft.com/office/drawing/2014/main" id="{07D419FC-FD63-428A-EAD2-2D4EF3FA8FE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2520922" y="1100452"/>
                        <a:ext cx="56276" cy="15066"/>
                      </a:xfrm>
                      <a:custGeom>
                        <a:avLst/>
                        <a:gdLst>
                          <a:gd name="connsiteX0" fmla="*/ 56131 w 56276"/>
                          <a:gd name="connsiteY0" fmla="*/ 14785 h 15066"/>
                          <a:gd name="connsiteX1" fmla="*/ 28334 w 56276"/>
                          <a:gd name="connsiteY1" fmla="*/ 8766 h 15066"/>
                          <a:gd name="connsiteX2" fmla="*/ 183 w 56276"/>
                          <a:gd name="connsiteY2" fmla="*/ 14608 h 15066"/>
                          <a:gd name="connsiteX3" fmla="*/ 6026 w 56276"/>
                          <a:gd name="connsiteY3" fmla="*/ 6907 h 15066"/>
                          <a:gd name="connsiteX4" fmla="*/ 28511 w 56276"/>
                          <a:gd name="connsiteY4" fmla="*/ 2 h 15066"/>
                          <a:gd name="connsiteX5" fmla="*/ 50643 w 56276"/>
                          <a:gd name="connsiteY5" fmla="*/ 7172 h 15066"/>
                          <a:gd name="connsiteX6" fmla="*/ 56043 w 56276"/>
                          <a:gd name="connsiteY6" fmla="*/ 14962 h 1506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6276" h="15066">
                            <a:moveTo>
                              <a:pt x="56131" y="14785"/>
                            </a:moveTo>
                            <a:cubicBezTo>
                              <a:pt x="54361" y="16644"/>
                              <a:pt x="43561" y="8677"/>
                              <a:pt x="28334" y="8766"/>
                            </a:cubicBezTo>
                            <a:cubicBezTo>
                              <a:pt x="13108" y="8589"/>
                              <a:pt x="1865" y="16467"/>
                              <a:pt x="183" y="14608"/>
                            </a:cubicBezTo>
                            <a:cubicBezTo>
                              <a:pt x="-613" y="13812"/>
                              <a:pt x="1157" y="10448"/>
                              <a:pt x="6026" y="6907"/>
                            </a:cubicBezTo>
                            <a:cubicBezTo>
                              <a:pt x="10806" y="3366"/>
                              <a:pt x="19039" y="-87"/>
                              <a:pt x="28511" y="2"/>
                            </a:cubicBezTo>
                            <a:cubicBezTo>
                              <a:pt x="37984" y="2"/>
                              <a:pt x="46039" y="3543"/>
                              <a:pt x="50643" y="7172"/>
                            </a:cubicBezTo>
                            <a:cubicBezTo>
                              <a:pt x="55334" y="10802"/>
                              <a:pt x="56928" y="14166"/>
                              <a:pt x="56043" y="14962"/>
                            </a:cubicBezTo>
                            <a:close/>
                          </a:path>
                        </a:pathLst>
                      </a:custGeom>
                      <a:solidFill>
                        <a:srgbClr val="263238"/>
                      </a:solidFill>
                      <a:ln w="8842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endParaRPr lang="es-PE"/>
                      </a:p>
                    </p:txBody>
                  </p:sp>
                </p:grpSp>
                <p:sp>
                  <p:nvSpPr>
                    <p:cNvPr id="1081" name="Forma libre: forma 1080">
                      <a:extLst>
                        <a:ext uri="{FF2B5EF4-FFF2-40B4-BE49-F238E27FC236}">
                          <a16:creationId xmlns:a16="http://schemas.microsoft.com/office/drawing/2014/main" id="{FFD607D6-FE0C-5775-9A6D-D1331664B29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5314" y="1101242"/>
                      <a:ext cx="46114" cy="127760"/>
                    </a:xfrm>
                    <a:custGeom>
                      <a:avLst/>
                      <a:gdLst>
                        <a:gd name="connsiteX0" fmla="*/ 7156 w 46114"/>
                        <a:gd name="connsiteY0" fmla="*/ 127218 h 127760"/>
                        <a:gd name="connsiteX1" fmla="*/ 31942 w 46114"/>
                        <a:gd name="connsiteY1" fmla="*/ 122704 h 127760"/>
                        <a:gd name="connsiteX2" fmla="*/ 40175 w 46114"/>
                        <a:gd name="connsiteY2" fmla="*/ 118897 h 127760"/>
                        <a:gd name="connsiteX3" fmla="*/ 37608 w 46114"/>
                        <a:gd name="connsiteY3" fmla="*/ 107300 h 127760"/>
                        <a:gd name="connsiteX4" fmla="*/ 26100 w 46114"/>
                        <a:gd name="connsiteY4" fmla="*/ 77644 h 127760"/>
                        <a:gd name="connsiteX5" fmla="*/ 162 w 46114"/>
                        <a:gd name="connsiteY5" fmla="*/ 8 h 127760"/>
                        <a:gd name="connsiteX6" fmla="*/ 32297 w 46114"/>
                        <a:gd name="connsiteY6" fmla="*/ 75431 h 127760"/>
                        <a:gd name="connsiteX7" fmla="*/ 43362 w 46114"/>
                        <a:gd name="connsiteY7" fmla="*/ 105264 h 127760"/>
                        <a:gd name="connsiteX8" fmla="*/ 45398 w 46114"/>
                        <a:gd name="connsiteY8" fmla="*/ 120579 h 127760"/>
                        <a:gd name="connsiteX9" fmla="*/ 39024 w 46114"/>
                        <a:gd name="connsiteY9" fmla="*/ 126245 h 127760"/>
                        <a:gd name="connsiteX10" fmla="*/ 32385 w 46114"/>
                        <a:gd name="connsiteY10" fmla="*/ 127130 h 127760"/>
                        <a:gd name="connsiteX11" fmla="*/ 7244 w 46114"/>
                        <a:gd name="connsiteY11" fmla="*/ 127130 h 12776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46114" h="127760">
                          <a:moveTo>
                            <a:pt x="7156" y="127218"/>
                          </a:moveTo>
                          <a:cubicBezTo>
                            <a:pt x="7156" y="126333"/>
                            <a:pt x="16539" y="124740"/>
                            <a:pt x="31942" y="122704"/>
                          </a:cubicBezTo>
                          <a:cubicBezTo>
                            <a:pt x="35838" y="122261"/>
                            <a:pt x="39556" y="121553"/>
                            <a:pt x="40175" y="118897"/>
                          </a:cubicBezTo>
                          <a:cubicBezTo>
                            <a:pt x="41060" y="116064"/>
                            <a:pt x="39467" y="111903"/>
                            <a:pt x="37608" y="107300"/>
                          </a:cubicBezTo>
                          <a:cubicBezTo>
                            <a:pt x="33978" y="97828"/>
                            <a:pt x="30083" y="88002"/>
                            <a:pt x="26100" y="77644"/>
                          </a:cubicBezTo>
                          <a:cubicBezTo>
                            <a:pt x="10077" y="35330"/>
                            <a:pt x="-1520" y="628"/>
                            <a:pt x="162" y="8"/>
                          </a:cubicBezTo>
                          <a:cubicBezTo>
                            <a:pt x="1844" y="-611"/>
                            <a:pt x="16274" y="33117"/>
                            <a:pt x="32297" y="75431"/>
                          </a:cubicBezTo>
                          <a:cubicBezTo>
                            <a:pt x="36192" y="85877"/>
                            <a:pt x="39821" y="95792"/>
                            <a:pt x="43362" y="105264"/>
                          </a:cubicBezTo>
                          <a:cubicBezTo>
                            <a:pt x="44867" y="109690"/>
                            <a:pt x="47346" y="114736"/>
                            <a:pt x="45398" y="120579"/>
                          </a:cubicBezTo>
                          <a:cubicBezTo>
                            <a:pt x="44336" y="123500"/>
                            <a:pt x="41503" y="125625"/>
                            <a:pt x="39024" y="126245"/>
                          </a:cubicBezTo>
                          <a:cubicBezTo>
                            <a:pt x="36546" y="127041"/>
                            <a:pt x="34333" y="127041"/>
                            <a:pt x="32385" y="127130"/>
                          </a:cubicBezTo>
                          <a:cubicBezTo>
                            <a:pt x="16893" y="127926"/>
                            <a:pt x="7333" y="128015"/>
                            <a:pt x="7244" y="127130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884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  <p:sp>
                  <p:nvSpPr>
                    <p:cNvPr id="1082" name="Forma libre: forma 1081">
                      <a:extLst>
                        <a:ext uri="{FF2B5EF4-FFF2-40B4-BE49-F238E27FC236}">
                          <a16:creationId xmlns:a16="http://schemas.microsoft.com/office/drawing/2014/main" id="{5043E2C5-C496-FA89-B035-51621BAB6C7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585162" y="1238993"/>
                      <a:ext cx="51125" cy="43929"/>
                    </a:xfrm>
                    <a:custGeom>
                      <a:avLst/>
                      <a:gdLst>
                        <a:gd name="connsiteX0" fmla="*/ 2425 w 51125"/>
                        <a:gd name="connsiteY0" fmla="*/ 1 h 43929"/>
                        <a:gd name="connsiteX1" fmla="*/ 19156 w 51125"/>
                        <a:gd name="connsiteY1" fmla="*/ 28241 h 43929"/>
                        <a:gd name="connsiteX2" fmla="*/ 51113 w 51125"/>
                        <a:gd name="connsiteY2" fmla="*/ 40457 h 43929"/>
                        <a:gd name="connsiteX3" fmla="*/ 39694 w 51125"/>
                        <a:gd name="connsiteY3" fmla="*/ 43910 h 43929"/>
                        <a:gd name="connsiteX4" fmla="*/ 13048 w 51125"/>
                        <a:gd name="connsiteY4" fmla="*/ 34615 h 43929"/>
                        <a:gd name="connsiteX5" fmla="*/ 123 w 51125"/>
                        <a:gd name="connsiteY5" fmla="*/ 10978 h 43929"/>
                        <a:gd name="connsiteX6" fmla="*/ 2514 w 51125"/>
                        <a:gd name="connsiteY6" fmla="*/ 1 h 439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1125" h="43929">
                          <a:moveTo>
                            <a:pt x="2425" y="1"/>
                          </a:moveTo>
                          <a:cubicBezTo>
                            <a:pt x="4904" y="-176"/>
                            <a:pt x="4904" y="16467"/>
                            <a:pt x="19156" y="28241"/>
                          </a:cubicBezTo>
                          <a:cubicBezTo>
                            <a:pt x="33320" y="40015"/>
                            <a:pt x="51025" y="38156"/>
                            <a:pt x="51113" y="40457"/>
                          </a:cubicBezTo>
                          <a:cubicBezTo>
                            <a:pt x="51379" y="41519"/>
                            <a:pt x="47218" y="43644"/>
                            <a:pt x="39694" y="43910"/>
                          </a:cubicBezTo>
                          <a:cubicBezTo>
                            <a:pt x="32346" y="44175"/>
                            <a:pt x="21723" y="41785"/>
                            <a:pt x="13048" y="34615"/>
                          </a:cubicBezTo>
                          <a:cubicBezTo>
                            <a:pt x="4373" y="27356"/>
                            <a:pt x="655" y="17795"/>
                            <a:pt x="123" y="10978"/>
                          </a:cubicBezTo>
                          <a:cubicBezTo>
                            <a:pt x="-496" y="4074"/>
                            <a:pt x="1363" y="-87"/>
                            <a:pt x="2514" y="1"/>
                          </a:cubicBezTo>
                          <a:close/>
                        </a:path>
                      </a:pathLst>
                    </a:custGeom>
                    <a:solidFill>
                      <a:srgbClr val="263238"/>
                    </a:solidFill>
                    <a:ln w="8842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endParaRPr lang="es-PE"/>
                    </a:p>
                  </p:txBody>
                </p:sp>
              </p:grpSp>
              <p:sp>
                <p:nvSpPr>
                  <p:cNvPr id="1083" name="Forma libre: forma 1082">
                    <a:extLst>
                      <a:ext uri="{FF2B5EF4-FFF2-40B4-BE49-F238E27FC236}">
                        <a16:creationId xmlns:a16="http://schemas.microsoft.com/office/drawing/2014/main" id="{28DE3E40-0D3F-BF67-7F98-CB0C9FF1E8A5}"/>
                      </a:ext>
                    </a:extLst>
                  </p:cNvPr>
                  <p:cNvSpPr/>
                  <p:nvPr/>
                </p:nvSpPr>
                <p:spPr>
                  <a:xfrm>
                    <a:off x="2511305" y="1043872"/>
                    <a:ext cx="69731" cy="20427"/>
                  </a:xfrm>
                  <a:custGeom>
                    <a:avLst/>
                    <a:gdLst>
                      <a:gd name="connsiteX0" fmla="*/ 69731 w 69731"/>
                      <a:gd name="connsiteY0" fmla="*/ 11434 h 20427"/>
                      <a:gd name="connsiteX1" fmla="*/ 35030 w 69731"/>
                      <a:gd name="connsiteY1" fmla="*/ 15771 h 20427"/>
                      <a:gd name="connsiteX2" fmla="*/ 240 w 69731"/>
                      <a:gd name="connsiteY2" fmla="*/ 19135 h 20427"/>
                      <a:gd name="connsiteX3" fmla="*/ 7499 w 69731"/>
                      <a:gd name="connsiteY3" fmla="*/ 9398 h 20427"/>
                      <a:gd name="connsiteX4" fmla="*/ 33259 w 69731"/>
                      <a:gd name="connsiteY4" fmla="*/ 368 h 20427"/>
                      <a:gd name="connsiteX5" fmla="*/ 60348 w 69731"/>
                      <a:gd name="connsiteY5" fmla="*/ 3555 h 20427"/>
                      <a:gd name="connsiteX6" fmla="*/ 69554 w 69731"/>
                      <a:gd name="connsiteY6" fmla="*/ 11434 h 204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731" h="20427">
                        <a:moveTo>
                          <a:pt x="69731" y="11434"/>
                        </a:moveTo>
                        <a:cubicBezTo>
                          <a:pt x="68227" y="15594"/>
                          <a:pt x="53000" y="13647"/>
                          <a:pt x="35030" y="15771"/>
                        </a:cubicBezTo>
                        <a:cubicBezTo>
                          <a:pt x="17059" y="17542"/>
                          <a:pt x="2630" y="22853"/>
                          <a:pt x="240" y="19135"/>
                        </a:cubicBezTo>
                        <a:cubicBezTo>
                          <a:pt x="-823" y="17365"/>
                          <a:pt x="1656" y="13470"/>
                          <a:pt x="7499" y="9398"/>
                        </a:cubicBezTo>
                        <a:cubicBezTo>
                          <a:pt x="13253" y="5414"/>
                          <a:pt x="22548" y="1607"/>
                          <a:pt x="33259" y="368"/>
                        </a:cubicBezTo>
                        <a:cubicBezTo>
                          <a:pt x="44059" y="-783"/>
                          <a:pt x="53886" y="899"/>
                          <a:pt x="60348" y="3555"/>
                        </a:cubicBezTo>
                        <a:cubicBezTo>
                          <a:pt x="66899" y="6211"/>
                          <a:pt x="70263" y="9486"/>
                          <a:pt x="69554" y="11434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84" name="Forma libre: forma 1083">
                    <a:extLst>
                      <a:ext uri="{FF2B5EF4-FFF2-40B4-BE49-F238E27FC236}">
                        <a16:creationId xmlns:a16="http://schemas.microsoft.com/office/drawing/2014/main" id="{32D5C330-0ED9-AAC8-7B5D-D79C4D93B633}"/>
                      </a:ext>
                    </a:extLst>
                  </p:cNvPr>
                  <p:cNvSpPr/>
                  <p:nvPr/>
                </p:nvSpPr>
                <p:spPr>
                  <a:xfrm>
                    <a:off x="2669609" y="1052366"/>
                    <a:ext cx="52376" cy="17262"/>
                  </a:xfrm>
                  <a:custGeom>
                    <a:avLst/>
                    <a:gdLst>
                      <a:gd name="connsiteX0" fmla="*/ 52005 w 52376"/>
                      <a:gd name="connsiteY0" fmla="*/ 15776 h 17262"/>
                      <a:gd name="connsiteX1" fmla="*/ 26156 w 52376"/>
                      <a:gd name="connsiteY1" fmla="*/ 15510 h 17262"/>
                      <a:gd name="connsiteX2" fmla="*/ 307 w 52376"/>
                      <a:gd name="connsiteY2" fmla="*/ 14182 h 17262"/>
                      <a:gd name="connsiteX3" fmla="*/ 5618 w 52376"/>
                      <a:gd name="connsiteY3" fmla="*/ 5684 h 17262"/>
                      <a:gd name="connsiteX4" fmla="*/ 26598 w 52376"/>
                      <a:gd name="connsiteY4" fmla="*/ 18 h 17262"/>
                      <a:gd name="connsiteX5" fmla="*/ 47225 w 52376"/>
                      <a:gd name="connsiteY5" fmla="*/ 7012 h 17262"/>
                      <a:gd name="connsiteX6" fmla="*/ 52005 w 52376"/>
                      <a:gd name="connsiteY6" fmla="*/ 15864 h 172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2376" h="17262">
                        <a:moveTo>
                          <a:pt x="52005" y="15776"/>
                        </a:moveTo>
                        <a:cubicBezTo>
                          <a:pt x="49349" y="19228"/>
                          <a:pt x="38815" y="15599"/>
                          <a:pt x="26156" y="15510"/>
                        </a:cubicBezTo>
                        <a:cubicBezTo>
                          <a:pt x="13497" y="14890"/>
                          <a:pt x="2785" y="17812"/>
                          <a:pt x="307" y="14182"/>
                        </a:cubicBezTo>
                        <a:cubicBezTo>
                          <a:pt x="-756" y="12412"/>
                          <a:pt x="926" y="8959"/>
                          <a:pt x="5618" y="5684"/>
                        </a:cubicBezTo>
                        <a:cubicBezTo>
                          <a:pt x="10221" y="2408"/>
                          <a:pt x="17923" y="-247"/>
                          <a:pt x="26598" y="18"/>
                        </a:cubicBezTo>
                        <a:cubicBezTo>
                          <a:pt x="35274" y="284"/>
                          <a:pt x="42798" y="3471"/>
                          <a:pt x="47225" y="7012"/>
                        </a:cubicBezTo>
                        <a:cubicBezTo>
                          <a:pt x="51651" y="10553"/>
                          <a:pt x="53156" y="14182"/>
                          <a:pt x="52005" y="15864"/>
                        </a:cubicBezTo>
                        <a:close/>
                      </a:path>
                    </a:pathLst>
                  </a:custGeom>
                  <a:solidFill>
                    <a:srgbClr val="263238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085" name="Forma libre: forma 1084">
                  <a:extLst>
                    <a:ext uri="{FF2B5EF4-FFF2-40B4-BE49-F238E27FC236}">
                      <a16:creationId xmlns:a16="http://schemas.microsoft.com/office/drawing/2014/main" id="{BF12695F-F223-4C27-CDE2-C43502911FD3}"/>
                    </a:ext>
                  </a:extLst>
                </p:cNvPr>
                <p:cNvSpPr/>
                <p:nvPr/>
              </p:nvSpPr>
              <p:spPr>
                <a:xfrm>
                  <a:off x="2359371" y="923583"/>
                  <a:ext cx="130396" cy="284490"/>
                </a:xfrm>
                <a:custGeom>
                  <a:avLst/>
                  <a:gdLst>
                    <a:gd name="connsiteX0" fmla="*/ 130397 w 130396"/>
                    <a:gd name="connsiteY0" fmla="*/ 60283 h 284490"/>
                    <a:gd name="connsiteX1" fmla="*/ 129866 w 130396"/>
                    <a:gd name="connsiteY1" fmla="*/ 60726 h 284490"/>
                    <a:gd name="connsiteX2" fmla="*/ 100830 w 130396"/>
                    <a:gd name="connsiteY2" fmla="*/ 111274 h 284490"/>
                    <a:gd name="connsiteX3" fmla="*/ 100564 w 130396"/>
                    <a:gd name="connsiteY3" fmla="*/ 113310 h 284490"/>
                    <a:gd name="connsiteX4" fmla="*/ 93217 w 130396"/>
                    <a:gd name="connsiteY4" fmla="*/ 198824 h 284490"/>
                    <a:gd name="connsiteX5" fmla="*/ 58338 w 130396"/>
                    <a:gd name="connsiteY5" fmla="*/ 275398 h 284490"/>
                    <a:gd name="connsiteX6" fmla="*/ 27443 w 130396"/>
                    <a:gd name="connsiteY6" fmla="*/ 279559 h 284490"/>
                    <a:gd name="connsiteX7" fmla="*/ 23902 w 130396"/>
                    <a:gd name="connsiteY7" fmla="*/ 266546 h 284490"/>
                    <a:gd name="connsiteX8" fmla="*/ 0 w 130396"/>
                    <a:gd name="connsiteY8" fmla="*/ 65772 h 284490"/>
                    <a:gd name="connsiteX9" fmla="*/ 25053 w 130396"/>
                    <a:gd name="connsiteY9" fmla="*/ 16641 h 284490"/>
                    <a:gd name="connsiteX10" fmla="*/ 74981 w 130396"/>
                    <a:gd name="connsiteY10" fmla="*/ 2654 h 284490"/>
                    <a:gd name="connsiteX11" fmla="*/ 126148 w 130396"/>
                    <a:gd name="connsiteY11" fmla="*/ 54883 h 2844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30396" h="284490">
                      <a:moveTo>
                        <a:pt x="130397" y="60283"/>
                      </a:moveTo>
                      <a:lnTo>
                        <a:pt x="129866" y="60726"/>
                      </a:lnTo>
                      <a:cubicBezTo>
                        <a:pt x="114020" y="73208"/>
                        <a:pt x="103574" y="91267"/>
                        <a:pt x="100830" y="111274"/>
                      </a:cubicBezTo>
                      <a:cubicBezTo>
                        <a:pt x="100741" y="111982"/>
                        <a:pt x="100653" y="112690"/>
                        <a:pt x="100564" y="113310"/>
                      </a:cubicBezTo>
                      <a:cubicBezTo>
                        <a:pt x="96669" y="141638"/>
                        <a:pt x="97377" y="170497"/>
                        <a:pt x="93217" y="198824"/>
                      </a:cubicBezTo>
                      <a:cubicBezTo>
                        <a:pt x="89056" y="227152"/>
                        <a:pt x="79230" y="255923"/>
                        <a:pt x="58338" y="275398"/>
                      </a:cubicBezTo>
                      <a:cubicBezTo>
                        <a:pt x="49751" y="283454"/>
                        <a:pt x="34525" y="288943"/>
                        <a:pt x="27443" y="279559"/>
                      </a:cubicBezTo>
                      <a:cubicBezTo>
                        <a:pt x="24699" y="275929"/>
                        <a:pt x="24256" y="271149"/>
                        <a:pt x="23902" y="266546"/>
                      </a:cubicBezTo>
                      <a:cubicBezTo>
                        <a:pt x="18590" y="198116"/>
                        <a:pt x="-88" y="137388"/>
                        <a:pt x="0" y="65772"/>
                      </a:cubicBezTo>
                      <a:cubicBezTo>
                        <a:pt x="0" y="46297"/>
                        <a:pt x="9207" y="27972"/>
                        <a:pt x="25053" y="16641"/>
                      </a:cubicBezTo>
                      <a:cubicBezTo>
                        <a:pt x="40013" y="5929"/>
                        <a:pt x="58338" y="-5225"/>
                        <a:pt x="74981" y="2654"/>
                      </a:cubicBezTo>
                      <a:cubicBezTo>
                        <a:pt x="91712" y="10533"/>
                        <a:pt x="113223" y="41693"/>
                        <a:pt x="126148" y="54883"/>
                      </a:cubicBezTo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grpSp>
              <p:nvGrpSpPr>
                <p:cNvPr id="1086" name="Gráfico 7">
                  <a:extLst>
                    <a:ext uri="{FF2B5EF4-FFF2-40B4-BE49-F238E27FC236}">
                      <a16:creationId xmlns:a16="http://schemas.microsoft.com/office/drawing/2014/main" id="{FA194BCE-2BB7-F801-A7FE-45AFFFCE3B71}"/>
                    </a:ext>
                  </a:extLst>
                </p:cNvPr>
                <p:cNvGrpSpPr/>
                <p:nvPr/>
              </p:nvGrpSpPr>
              <p:grpSpPr>
                <a:xfrm>
                  <a:off x="2349141" y="1134693"/>
                  <a:ext cx="70072" cy="103713"/>
                  <a:chOff x="2349141" y="1134693"/>
                  <a:chExt cx="70072" cy="103713"/>
                </a:xfrm>
              </p:grpSpPr>
              <p:sp>
                <p:nvSpPr>
                  <p:cNvPr id="1087" name="Forma libre: forma 1086">
                    <a:extLst>
                      <a:ext uri="{FF2B5EF4-FFF2-40B4-BE49-F238E27FC236}">
                        <a16:creationId xmlns:a16="http://schemas.microsoft.com/office/drawing/2014/main" id="{95301771-2FCC-FD0C-A9B4-25C90116CB72}"/>
                      </a:ext>
                    </a:extLst>
                  </p:cNvPr>
                  <p:cNvSpPr/>
                  <p:nvPr/>
                </p:nvSpPr>
                <p:spPr>
                  <a:xfrm>
                    <a:off x="2349141" y="1134693"/>
                    <a:ext cx="70072" cy="103713"/>
                  </a:xfrm>
                  <a:custGeom>
                    <a:avLst/>
                    <a:gdLst>
                      <a:gd name="connsiteX0" fmla="*/ 66178 w 70072"/>
                      <a:gd name="connsiteY0" fmla="*/ 3118 h 103713"/>
                      <a:gd name="connsiteX1" fmla="*/ 50 w 70072"/>
                      <a:gd name="connsiteY1" fmla="*/ 50832 h 103713"/>
                      <a:gd name="connsiteX2" fmla="*/ 70073 w 70072"/>
                      <a:gd name="connsiteY2" fmla="*/ 100672 h 103713"/>
                      <a:gd name="connsiteX3" fmla="*/ 66178 w 70072"/>
                      <a:gd name="connsiteY3" fmla="*/ 3118 h 103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072" h="103713">
                        <a:moveTo>
                          <a:pt x="66178" y="3118"/>
                        </a:moveTo>
                        <a:cubicBezTo>
                          <a:pt x="64496" y="2409"/>
                          <a:pt x="-2075" y="-17066"/>
                          <a:pt x="50" y="50832"/>
                        </a:cubicBezTo>
                        <a:cubicBezTo>
                          <a:pt x="2263" y="118731"/>
                          <a:pt x="69984" y="102619"/>
                          <a:pt x="70073" y="100672"/>
                        </a:cubicBezTo>
                        <a:cubicBezTo>
                          <a:pt x="70073" y="98724"/>
                          <a:pt x="66178" y="3118"/>
                          <a:pt x="66178" y="3118"/>
                        </a:cubicBezTo>
                        <a:close/>
                      </a:path>
                    </a:pathLst>
                  </a:custGeom>
                  <a:solidFill>
                    <a:srgbClr val="FFBE9D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  <p:sp>
                <p:nvSpPr>
                  <p:cNvPr id="1088" name="Forma libre: forma 1087">
                    <a:extLst>
                      <a:ext uri="{FF2B5EF4-FFF2-40B4-BE49-F238E27FC236}">
                        <a16:creationId xmlns:a16="http://schemas.microsoft.com/office/drawing/2014/main" id="{B65F00B3-CE6A-A7C2-1C79-C4BEA9B44CFF}"/>
                      </a:ext>
                    </a:extLst>
                  </p:cNvPr>
                  <p:cNvSpPr/>
                  <p:nvPr/>
                </p:nvSpPr>
                <p:spPr>
                  <a:xfrm>
                    <a:off x="2366396" y="1156922"/>
                    <a:ext cx="31305" cy="59145"/>
                  </a:xfrm>
                  <a:custGeom>
                    <a:avLst/>
                    <a:gdLst>
                      <a:gd name="connsiteX0" fmla="*/ 31306 w 31305"/>
                      <a:gd name="connsiteY0" fmla="*/ 53391 h 59145"/>
                      <a:gd name="connsiteX1" fmla="*/ 28207 w 31305"/>
                      <a:gd name="connsiteY1" fmla="*/ 55250 h 59145"/>
                      <a:gd name="connsiteX2" fmla="*/ 19355 w 31305"/>
                      <a:gd name="connsiteY2" fmla="*/ 55692 h 59145"/>
                      <a:gd name="connsiteX3" fmla="*/ 4925 w 31305"/>
                      <a:gd name="connsiteY3" fmla="*/ 29843 h 59145"/>
                      <a:gd name="connsiteX4" fmla="*/ 7670 w 31305"/>
                      <a:gd name="connsiteY4" fmla="*/ 12758 h 59145"/>
                      <a:gd name="connsiteX5" fmla="*/ 16256 w 31305"/>
                      <a:gd name="connsiteY5" fmla="*/ 3374 h 59145"/>
                      <a:gd name="connsiteX6" fmla="*/ 23338 w 31305"/>
                      <a:gd name="connsiteY6" fmla="*/ 6384 h 59145"/>
                      <a:gd name="connsiteX7" fmla="*/ 24312 w 31305"/>
                      <a:gd name="connsiteY7" fmla="*/ 9748 h 59145"/>
                      <a:gd name="connsiteX8" fmla="*/ 25109 w 31305"/>
                      <a:gd name="connsiteY8" fmla="*/ 5764 h 59145"/>
                      <a:gd name="connsiteX9" fmla="*/ 22276 w 31305"/>
                      <a:gd name="connsiteY9" fmla="*/ 1604 h 59145"/>
                      <a:gd name="connsiteX10" fmla="*/ 15637 w 31305"/>
                      <a:gd name="connsiteY10" fmla="*/ 99 h 59145"/>
                      <a:gd name="connsiteX11" fmla="*/ 3597 w 31305"/>
                      <a:gd name="connsiteY11" fmla="*/ 10987 h 59145"/>
                      <a:gd name="connsiteX12" fmla="*/ 56 w 31305"/>
                      <a:gd name="connsiteY12" fmla="*/ 30020 h 59145"/>
                      <a:gd name="connsiteX13" fmla="*/ 18293 w 31305"/>
                      <a:gd name="connsiteY13" fmla="*/ 58791 h 59145"/>
                      <a:gd name="connsiteX14" fmla="*/ 29093 w 31305"/>
                      <a:gd name="connsiteY14" fmla="*/ 56666 h 59145"/>
                      <a:gd name="connsiteX15" fmla="*/ 31217 w 31305"/>
                      <a:gd name="connsiteY15" fmla="*/ 53302 h 591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</a:cxnLst>
                    <a:rect l="l" t="t" r="r" b="b"/>
                    <a:pathLst>
                      <a:path w="31305" h="59145">
                        <a:moveTo>
                          <a:pt x="31306" y="53391"/>
                        </a:moveTo>
                        <a:cubicBezTo>
                          <a:pt x="31306" y="53391"/>
                          <a:pt x="30155" y="54276"/>
                          <a:pt x="28207" y="55250"/>
                        </a:cubicBezTo>
                        <a:cubicBezTo>
                          <a:pt x="26260" y="56223"/>
                          <a:pt x="22984" y="56932"/>
                          <a:pt x="19355" y="55692"/>
                        </a:cubicBezTo>
                        <a:cubicBezTo>
                          <a:pt x="12096" y="53302"/>
                          <a:pt x="5722" y="42059"/>
                          <a:pt x="4925" y="29843"/>
                        </a:cubicBezTo>
                        <a:cubicBezTo>
                          <a:pt x="4571" y="23646"/>
                          <a:pt x="5634" y="17715"/>
                          <a:pt x="7670" y="12758"/>
                        </a:cubicBezTo>
                        <a:cubicBezTo>
                          <a:pt x="9617" y="7712"/>
                          <a:pt x="12715" y="4171"/>
                          <a:pt x="16256" y="3374"/>
                        </a:cubicBezTo>
                        <a:cubicBezTo>
                          <a:pt x="19797" y="2400"/>
                          <a:pt x="22453" y="4525"/>
                          <a:pt x="23338" y="6384"/>
                        </a:cubicBezTo>
                        <a:cubicBezTo>
                          <a:pt x="24312" y="8243"/>
                          <a:pt x="23958" y="9659"/>
                          <a:pt x="24312" y="9748"/>
                        </a:cubicBezTo>
                        <a:cubicBezTo>
                          <a:pt x="24489" y="9925"/>
                          <a:pt x="25729" y="8597"/>
                          <a:pt x="25109" y="5764"/>
                        </a:cubicBezTo>
                        <a:cubicBezTo>
                          <a:pt x="24755" y="4437"/>
                          <a:pt x="23958" y="2843"/>
                          <a:pt x="22276" y="1604"/>
                        </a:cubicBezTo>
                        <a:cubicBezTo>
                          <a:pt x="20594" y="364"/>
                          <a:pt x="18204" y="-255"/>
                          <a:pt x="15637" y="99"/>
                        </a:cubicBezTo>
                        <a:cubicBezTo>
                          <a:pt x="10414" y="630"/>
                          <a:pt x="5811" y="5587"/>
                          <a:pt x="3597" y="10987"/>
                        </a:cubicBezTo>
                        <a:cubicBezTo>
                          <a:pt x="1030" y="16476"/>
                          <a:pt x="-298" y="23115"/>
                          <a:pt x="56" y="30020"/>
                        </a:cubicBezTo>
                        <a:cubicBezTo>
                          <a:pt x="942" y="43653"/>
                          <a:pt x="8378" y="56312"/>
                          <a:pt x="18293" y="58791"/>
                        </a:cubicBezTo>
                        <a:cubicBezTo>
                          <a:pt x="23073" y="59853"/>
                          <a:pt x="27056" y="58348"/>
                          <a:pt x="29093" y="56666"/>
                        </a:cubicBezTo>
                        <a:cubicBezTo>
                          <a:pt x="31129" y="54895"/>
                          <a:pt x="31483" y="53391"/>
                          <a:pt x="31217" y="53302"/>
                        </a:cubicBezTo>
                        <a:close/>
                      </a:path>
                    </a:pathLst>
                  </a:custGeom>
                  <a:solidFill>
                    <a:srgbClr val="EB996E"/>
                  </a:solidFill>
                  <a:ln w="884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es-PE"/>
                  </a:p>
                </p:txBody>
              </p:sp>
            </p:grpSp>
            <p:sp>
              <p:nvSpPr>
                <p:cNvPr id="1089" name="Forma libre: forma 1088">
                  <a:extLst>
                    <a:ext uri="{FF2B5EF4-FFF2-40B4-BE49-F238E27FC236}">
                      <a16:creationId xmlns:a16="http://schemas.microsoft.com/office/drawing/2014/main" id="{5C232102-A63D-A2C4-7E0C-3FEFB1E79C31}"/>
                    </a:ext>
                  </a:extLst>
                </p:cNvPr>
                <p:cNvSpPr/>
                <p:nvPr/>
              </p:nvSpPr>
              <p:spPr>
                <a:xfrm>
                  <a:off x="2419272" y="834066"/>
                  <a:ext cx="397054" cy="179086"/>
                </a:xfrm>
                <a:custGeom>
                  <a:avLst/>
                  <a:gdLst>
                    <a:gd name="connsiteX0" fmla="*/ 5784 w 397054"/>
                    <a:gd name="connsiteY0" fmla="*/ 113505 h 179086"/>
                    <a:gd name="connsiteX1" fmla="*/ 55712 w 397054"/>
                    <a:gd name="connsiteY1" fmla="*/ 27902 h 179086"/>
                    <a:gd name="connsiteX2" fmla="*/ 168049 w 397054"/>
                    <a:gd name="connsiteY2" fmla="*/ 27282 h 179086"/>
                    <a:gd name="connsiteX3" fmla="*/ 233912 w 397054"/>
                    <a:gd name="connsiteY3" fmla="*/ 32948 h 179086"/>
                    <a:gd name="connsiteX4" fmla="*/ 274721 w 397054"/>
                    <a:gd name="connsiteY4" fmla="*/ 15420 h 179086"/>
                    <a:gd name="connsiteX5" fmla="*/ 316328 w 397054"/>
                    <a:gd name="connsiteY5" fmla="*/ 194 h 179086"/>
                    <a:gd name="connsiteX6" fmla="*/ 355190 w 397054"/>
                    <a:gd name="connsiteY6" fmla="*/ 17013 h 179086"/>
                    <a:gd name="connsiteX7" fmla="*/ 343594 w 397054"/>
                    <a:gd name="connsiteY7" fmla="*/ 53928 h 179086"/>
                    <a:gd name="connsiteX8" fmla="*/ 395823 w 397054"/>
                    <a:gd name="connsiteY8" fmla="*/ 70482 h 179086"/>
                    <a:gd name="connsiteX9" fmla="*/ 361918 w 397054"/>
                    <a:gd name="connsiteY9" fmla="*/ 113594 h 179086"/>
                    <a:gd name="connsiteX10" fmla="*/ 387502 w 397054"/>
                    <a:gd name="connsiteY10" fmla="*/ 126607 h 179086"/>
                    <a:gd name="connsiteX11" fmla="*/ 368558 w 397054"/>
                    <a:gd name="connsiteY11" fmla="*/ 155643 h 179086"/>
                    <a:gd name="connsiteX12" fmla="*/ 278705 w 397054"/>
                    <a:gd name="connsiteY12" fmla="*/ 168390 h 179086"/>
                    <a:gd name="connsiteX13" fmla="*/ 188587 w 397054"/>
                    <a:gd name="connsiteY13" fmla="*/ 146259 h 179086"/>
                    <a:gd name="connsiteX14" fmla="*/ 79967 w 397054"/>
                    <a:gd name="connsiteY14" fmla="*/ 143781 h 179086"/>
                    <a:gd name="connsiteX15" fmla="*/ 36325 w 397054"/>
                    <a:gd name="connsiteY15" fmla="*/ 178748 h 179086"/>
                    <a:gd name="connsiteX16" fmla="*/ 10298 w 397054"/>
                    <a:gd name="connsiteY16" fmla="*/ 151925 h 179086"/>
                    <a:gd name="connsiteX17" fmla="*/ 5607 w 397054"/>
                    <a:gd name="connsiteY17" fmla="*/ 113505 h 179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97054" h="179086">
                      <a:moveTo>
                        <a:pt x="5784" y="113505"/>
                      </a:moveTo>
                      <a:cubicBezTo>
                        <a:pt x="-14931" y="89249"/>
                        <a:pt x="24285" y="43571"/>
                        <a:pt x="55712" y="27902"/>
                      </a:cubicBezTo>
                      <a:cubicBezTo>
                        <a:pt x="87226" y="12233"/>
                        <a:pt x="133348" y="21528"/>
                        <a:pt x="168049" y="27282"/>
                      </a:cubicBezTo>
                      <a:cubicBezTo>
                        <a:pt x="189915" y="30912"/>
                        <a:pt x="212135" y="37285"/>
                        <a:pt x="233912" y="32948"/>
                      </a:cubicBezTo>
                      <a:cubicBezTo>
                        <a:pt x="248518" y="30026"/>
                        <a:pt x="261708" y="22502"/>
                        <a:pt x="274721" y="15420"/>
                      </a:cubicBezTo>
                      <a:cubicBezTo>
                        <a:pt x="287823" y="8338"/>
                        <a:pt x="301544" y="1522"/>
                        <a:pt x="316328" y="194"/>
                      </a:cubicBezTo>
                      <a:cubicBezTo>
                        <a:pt x="331112" y="-1134"/>
                        <a:pt x="347489" y="4354"/>
                        <a:pt x="355190" y="17013"/>
                      </a:cubicBezTo>
                      <a:cubicBezTo>
                        <a:pt x="362892" y="29761"/>
                        <a:pt x="357846" y="49590"/>
                        <a:pt x="343594" y="53928"/>
                      </a:cubicBezTo>
                      <a:cubicBezTo>
                        <a:pt x="360590" y="40826"/>
                        <a:pt x="389538" y="49944"/>
                        <a:pt x="395823" y="70482"/>
                      </a:cubicBezTo>
                      <a:cubicBezTo>
                        <a:pt x="402108" y="91020"/>
                        <a:pt x="383341" y="114922"/>
                        <a:pt x="361918" y="113594"/>
                      </a:cubicBezTo>
                      <a:cubicBezTo>
                        <a:pt x="370328" y="104830"/>
                        <a:pt x="386794" y="114479"/>
                        <a:pt x="387502" y="126607"/>
                      </a:cubicBezTo>
                      <a:cubicBezTo>
                        <a:pt x="388210" y="138735"/>
                        <a:pt x="378738" y="149092"/>
                        <a:pt x="368558" y="155643"/>
                      </a:cubicBezTo>
                      <a:cubicBezTo>
                        <a:pt x="342531" y="172374"/>
                        <a:pt x="309246" y="173525"/>
                        <a:pt x="278705" y="168390"/>
                      </a:cubicBezTo>
                      <a:cubicBezTo>
                        <a:pt x="248164" y="163167"/>
                        <a:pt x="218951" y="152190"/>
                        <a:pt x="188587" y="146259"/>
                      </a:cubicBezTo>
                      <a:cubicBezTo>
                        <a:pt x="158223" y="140328"/>
                        <a:pt x="107144" y="129086"/>
                        <a:pt x="79967" y="143781"/>
                      </a:cubicBezTo>
                      <a:cubicBezTo>
                        <a:pt x="59961" y="154581"/>
                        <a:pt x="49161" y="182466"/>
                        <a:pt x="36325" y="178748"/>
                      </a:cubicBezTo>
                      <a:cubicBezTo>
                        <a:pt x="23843" y="175118"/>
                        <a:pt x="14636" y="164141"/>
                        <a:pt x="10298" y="151925"/>
                      </a:cubicBezTo>
                      <a:cubicBezTo>
                        <a:pt x="5961" y="139708"/>
                        <a:pt x="5784" y="126430"/>
                        <a:pt x="5607" y="113505"/>
                      </a:cubicBezTo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90" name="Forma libre: forma 1089">
                  <a:extLst>
                    <a:ext uri="{FF2B5EF4-FFF2-40B4-BE49-F238E27FC236}">
                      <a16:creationId xmlns:a16="http://schemas.microsoft.com/office/drawing/2014/main" id="{A9FD83C6-22D8-A8B6-2A14-F68D3F35950D}"/>
                    </a:ext>
                  </a:extLst>
                </p:cNvPr>
                <p:cNvSpPr/>
                <p:nvPr/>
              </p:nvSpPr>
              <p:spPr>
                <a:xfrm>
                  <a:off x="2376446" y="958113"/>
                  <a:ext cx="71281" cy="176864"/>
                </a:xfrm>
                <a:custGeom>
                  <a:avLst/>
                  <a:gdLst>
                    <a:gd name="connsiteX0" fmla="*/ 21611 w 71281"/>
                    <a:gd name="connsiteY0" fmla="*/ 176776 h 176864"/>
                    <a:gd name="connsiteX1" fmla="*/ 27099 w 71281"/>
                    <a:gd name="connsiteY1" fmla="*/ 169517 h 176864"/>
                    <a:gd name="connsiteX2" fmla="*/ 30463 w 71281"/>
                    <a:gd name="connsiteY2" fmla="*/ 144907 h 176864"/>
                    <a:gd name="connsiteX3" fmla="*/ 7181 w 71281"/>
                    <a:gd name="connsiteY3" fmla="*/ 69307 h 176864"/>
                    <a:gd name="connsiteX4" fmla="*/ 14706 w 71281"/>
                    <a:gd name="connsiteY4" fmla="*/ 28763 h 176864"/>
                    <a:gd name="connsiteX5" fmla="*/ 39935 w 71281"/>
                    <a:gd name="connsiteY5" fmla="*/ 6986 h 176864"/>
                    <a:gd name="connsiteX6" fmla="*/ 62598 w 71281"/>
                    <a:gd name="connsiteY6" fmla="*/ 3888 h 176864"/>
                    <a:gd name="connsiteX7" fmla="*/ 71273 w 71281"/>
                    <a:gd name="connsiteY7" fmla="*/ 5481 h 176864"/>
                    <a:gd name="connsiteX8" fmla="*/ 63129 w 71281"/>
                    <a:gd name="connsiteY8" fmla="*/ 1320 h 176864"/>
                    <a:gd name="connsiteX9" fmla="*/ 38253 w 71281"/>
                    <a:gd name="connsiteY9" fmla="*/ 2471 h 176864"/>
                    <a:gd name="connsiteX10" fmla="*/ 9306 w 71281"/>
                    <a:gd name="connsiteY10" fmla="*/ 25576 h 176864"/>
                    <a:gd name="connsiteX11" fmla="*/ 453 w 71281"/>
                    <a:gd name="connsiteY11" fmla="*/ 69927 h 176864"/>
                    <a:gd name="connsiteX12" fmla="*/ 13555 w 71281"/>
                    <a:gd name="connsiteY12" fmla="*/ 112773 h 176864"/>
                    <a:gd name="connsiteX13" fmla="*/ 25771 w 71281"/>
                    <a:gd name="connsiteY13" fmla="*/ 145616 h 176864"/>
                    <a:gd name="connsiteX14" fmla="*/ 21611 w 71281"/>
                    <a:gd name="connsiteY14" fmla="*/ 176865 h 1768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71281" h="176864">
                      <a:moveTo>
                        <a:pt x="21611" y="176776"/>
                      </a:moveTo>
                      <a:cubicBezTo>
                        <a:pt x="21611" y="176776"/>
                        <a:pt x="24532" y="174917"/>
                        <a:pt x="27099" y="169517"/>
                      </a:cubicBezTo>
                      <a:cubicBezTo>
                        <a:pt x="29666" y="164206"/>
                        <a:pt x="31702" y="155442"/>
                        <a:pt x="30463" y="144907"/>
                      </a:cubicBezTo>
                      <a:cubicBezTo>
                        <a:pt x="28958" y="123042"/>
                        <a:pt x="9571" y="99494"/>
                        <a:pt x="7181" y="69307"/>
                      </a:cubicBezTo>
                      <a:cubicBezTo>
                        <a:pt x="5676" y="54347"/>
                        <a:pt x="8332" y="39829"/>
                        <a:pt x="14706" y="28763"/>
                      </a:cubicBezTo>
                      <a:cubicBezTo>
                        <a:pt x="21079" y="17698"/>
                        <a:pt x="30994" y="10527"/>
                        <a:pt x="39935" y="6986"/>
                      </a:cubicBezTo>
                      <a:cubicBezTo>
                        <a:pt x="48965" y="3179"/>
                        <a:pt x="57198" y="3179"/>
                        <a:pt x="62598" y="3888"/>
                      </a:cubicBezTo>
                      <a:cubicBezTo>
                        <a:pt x="68086" y="4773"/>
                        <a:pt x="71007" y="6012"/>
                        <a:pt x="71273" y="5481"/>
                      </a:cubicBezTo>
                      <a:cubicBezTo>
                        <a:pt x="71450" y="5216"/>
                        <a:pt x="68883" y="3091"/>
                        <a:pt x="63129" y="1320"/>
                      </a:cubicBezTo>
                      <a:cubicBezTo>
                        <a:pt x="57463" y="-273"/>
                        <a:pt x="48434" y="-981"/>
                        <a:pt x="38253" y="2471"/>
                      </a:cubicBezTo>
                      <a:cubicBezTo>
                        <a:pt x="28161" y="5835"/>
                        <a:pt x="16919" y="13271"/>
                        <a:pt x="9306" y="25576"/>
                      </a:cubicBezTo>
                      <a:cubicBezTo>
                        <a:pt x="1781" y="37793"/>
                        <a:pt x="-1229" y="53904"/>
                        <a:pt x="453" y="69927"/>
                      </a:cubicBezTo>
                      <a:cubicBezTo>
                        <a:pt x="1870" y="86039"/>
                        <a:pt x="7712" y="100645"/>
                        <a:pt x="13555" y="112773"/>
                      </a:cubicBezTo>
                      <a:cubicBezTo>
                        <a:pt x="19398" y="124989"/>
                        <a:pt x="24266" y="135878"/>
                        <a:pt x="25771" y="145616"/>
                      </a:cubicBezTo>
                      <a:cubicBezTo>
                        <a:pt x="29312" y="165534"/>
                        <a:pt x="20637" y="176511"/>
                        <a:pt x="21611" y="176865"/>
                      </a:cubicBezTo>
                      <a:close/>
                    </a:path>
                  </a:pathLst>
                </a:custGeom>
                <a:solidFill>
                  <a:srgbClr val="455A64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091" name="Forma libre: forma 1090">
                <a:extLst>
                  <a:ext uri="{FF2B5EF4-FFF2-40B4-BE49-F238E27FC236}">
                    <a16:creationId xmlns:a16="http://schemas.microsoft.com/office/drawing/2014/main" id="{E6A552AA-F7BF-9540-58F5-FE5A064DFA15}"/>
                  </a:ext>
                </a:extLst>
              </p:cNvPr>
              <p:cNvSpPr/>
              <p:nvPr/>
            </p:nvSpPr>
            <p:spPr>
              <a:xfrm>
                <a:off x="2426053" y="785571"/>
                <a:ext cx="276224" cy="137129"/>
              </a:xfrm>
              <a:custGeom>
                <a:avLst/>
                <a:gdLst>
                  <a:gd name="connsiteX0" fmla="*/ 266436 w 276224"/>
                  <a:gd name="connsiteY0" fmla="*/ 266 h 137129"/>
                  <a:gd name="connsiteX1" fmla="*/ 269091 w 276224"/>
                  <a:gd name="connsiteY1" fmla="*/ 2921 h 137129"/>
                  <a:gd name="connsiteX2" fmla="*/ 274226 w 276224"/>
                  <a:gd name="connsiteY2" fmla="*/ 12570 h 137129"/>
                  <a:gd name="connsiteX3" fmla="*/ 268383 w 276224"/>
                  <a:gd name="connsiteY3" fmla="*/ 51344 h 137129"/>
                  <a:gd name="connsiteX4" fmla="*/ 216685 w 276224"/>
                  <a:gd name="connsiteY4" fmla="*/ 77902 h 137129"/>
                  <a:gd name="connsiteX5" fmla="*/ 145688 w 276224"/>
                  <a:gd name="connsiteY5" fmla="*/ 66659 h 137129"/>
                  <a:gd name="connsiteX6" fmla="*/ 109659 w 276224"/>
                  <a:gd name="connsiteY6" fmla="*/ 60108 h 137129"/>
                  <a:gd name="connsiteX7" fmla="*/ 76196 w 276224"/>
                  <a:gd name="connsiteY7" fmla="*/ 63118 h 137129"/>
                  <a:gd name="connsiteX8" fmla="*/ 27331 w 276224"/>
                  <a:gd name="connsiteY8" fmla="*/ 91889 h 137129"/>
                  <a:gd name="connsiteX9" fmla="*/ 5465 w 276224"/>
                  <a:gd name="connsiteY9" fmla="*/ 123757 h 137129"/>
                  <a:gd name="connsiteX10" fmla="*/ 65 w 276224"/>
                  <a:gd name="connsiteY10" fmla="*/ 137125 h 137129"/>
                  <a:gd name="connsiteX11" fmla="*/ 685 w 276224"/>
                  <a:gd name="connsiteY11" fmla="*/ 133407 h 137129"/>
                  <a:gd name="connsiteX12" fmla="*/ 3783 w 276224"/>
                  <a:gd name="connsiteY12" fmla="*/ 123049 h 137129"/>
                  <a:gd name="connsiteX13" fmla="*/ 24940 w 276224"/>
                  <a:gd name="connsiteY13" fmla="*/ 89587 h 137129"/>
                  <a:gd name="connsiteX14" fmla="*/ 75045 w 276224"/>
                  <a:gd name="connsiteY14" fmla="*/ 58957 h 137129"/>
                  <a:gd name="connsiteX15" fmla="*/ 109924 w 276224"/>
                  <a:gd name="connsiteY15" fmla="*/ 55505 h 137129"/>
                  <a:gd name="connsiteX16" fmla="*/ 146750 w 276224"/>
                  <a:gd name="connsiteY16" fmla="*/ 62056 h 137129"/>
                  <a:gd name="connsiteX17" fmla="*/ 216331 w 276224"/>
                  <a:gd name="connsiteY17" fmla="*/ 73475 h 137129"/>
                  <a:gd name="connsiteX18" fmla="*/ 265639 w 276224"/>
                  <a:gd name="connsiteY18" fmla="*/ 49308 h 137129"/>
                  <a:gd name="connsiteX19" fmla="*/ 272455 w 276224"/>
                  <a:gd name="connsiteY19" fmla="*/ 12836 h 137129"/>
                  <a:gd name="connsiteX20" fmla="*/ 266436 w 276224"/>
                  <a:gd name="connsiteY20" fmla="*/ 0 h 1371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76224" h="137129">
                    <a:moveTo>
                      <a:pt x="266436" y="266"/>
                    </a:moveTo>
                    <a:cubicBezTo>
                      <a:pt x="266436" y="266"/>
                      <a:pt x="267498" y="1062"/>
                      <a:pt x="269091" y="2921"/>
                    </a:cubicBezTo>
                    <a:cubicBezTo>
                      <a:pt x="270508" y="4957"/>
                      <a:pt x="272632" y="7967"/>
                      <a:pt x="274226" y="12570"/>
                    </a:cubicBezTo>
                    <a:cubicBezTo>
                      <a:pt x="277236" y="21423"/>
                      <a:pt x="277944" y="36649"/>
                      <a:pt x="268383" y="51344"/>
                    </a:cubicBezTo>
                    <a:cubicBezTo>
                      <a:pt x="258822" y="65862"/>
                      <a:pt x="239081" y="76397"/>
                      <a:pt x="216685" y="77902"/>
                    </a:cubicBezTo>
                    <a:cubicBezTo>
                      <a:pt x="194022" y="79672"/>
                      <a:pt x="170032" y="72944"/>
                      <a:pt x="145688" y="66659"/>
                    </a:cubicBezTo>
                    <a:cubicBezTo>
                      <a:pt x="133472" y="63561"/>
                      <a:pt x="121432" y="60993"/>
                      <a:pt x="109659" y="60108"/>
                    </a:cubicBezTo>
                    <a:cubicBezTo>
                      <a:pt x="97973" y="59223"/>
                      <a:pt x="86642" y="60374"/>
                      <a:pt x="76196" y="63118"/>
                    </a:cubicBezTo>
                    <a:cubicBezTo>
                      <a:pt x="55393" y="68784"/>
                      <a:pt x="38662" y="80203"/>
                      <a:pt x="27331" y="91889"/>
                    </a:cubicBezTo>
                    <a:cubicBezTo>
                      <a:pt x="15645" y="103485"/>
                      <a:pt x="9272" y="115436"/>
                      <a:pt x="5465" y="123757"/>
                    </a:cubicBezTo>
                    <a:cubicBezTo>
                      <a:pt x="1659" y="132167"/>
                      <a:pt x="596" y="137302"/>
                      <a:pt x="65" y="137125"/>
                    </a:cubicBezTo>
                    <a:cubicBezTo>
                      <a:pt x="-112" y="137125"/>
                      <a:pt x="65" y="135797"/>
                      <a:pt x="685" y="133407"/>
                    </a:cubicBezTo>
                    <a:cubicBezTo>
                      <a:pt x="1127" y="131016"/>
                      <a:pt x="2101" y="127475"/>
                      <a:pt x="3783" y="123049"/>
                    </a:cubicBezTo>
                    <a:cubicBezTo>
                      <a:pt x="7147" y="114374"/>
                      <a:pt x="13255" y="101803"/>
                      <a:pt x="24940" y="89587"/>
                    </a:cubicBezTo>
                    <a:cubicBezTo>
                      <a:pt x="36360" y="77282"/>
                      <a:pt x="53357" y="65154"/>
                      <a:pt x="75045" y="58957"/>
                    </a:cubicBezTo>
                    <a:cubicBezTo>
                      <a:pt x="85845" y="55948"/>
                      <a:pt x="97796" y="54620"/>
                      <a:pt x="109924" y="55505"/>
                    </a:cubicBezTo>
                    <a:cubicBezTo>
                      <a:pt x="122052" y="56390"/>
                      <a:pt x="134357" y="58957"/>
                      <a:pt x="146750" y="62056"/>
                    </a:cubicBezTo>
                    <a:cubicBezTo>
                      <a:pt x="171272" y="68341"/>
                      <a:pt x="194731" y="75069"/>
                      <a:pt x="216331" y="73475"/>
                    </a:cubicBezTo>
                    <a:cubicBezTo>
                      <a:pt x="237754" y="72236"/>
                      <a:pt x="256432" y="62587"/>
                      <a:pt x="265639" y="49308"/>
                    </a:cubicBezTo>
                    <a:cubicBezTo>
                      <a:pt x="274845" y="35852"/>
                      <a:pt x="274845" y="21423"/>
                      <a:pt x="272455" y="12836"/>
                    </a:cubicBezTo>
                    <a:cubicBezTo>
                      <a:pt x="269888" y="4072"/>
                      <a:pt x="265993" y="266"/>
                      <a:pt x="266436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1092" name="Gráfico 7">
              <a:extLst>
                <a:ext uri="{FF2B5EF4-FFF2-40B4-BE49-F238E27FC236}">
                  <a16:creationId xmlns:a16="http://schemas.microsoft.com/office/drawing/2014/main" id="{3366C0A5-180E-947F-3D5A-1C67F698894F}"/>
                </a:ext>
              </a:extLst>
            </p:cNvPr>
            <p:cNvGrpSpPr/>
            <p:nvPr/>
          </p:nvGrpSpPr>
          <p:grpSpPr>
            <a:xfrm>
              <a:off x="1953132" y="2799506"/>
              <a:ext cx="542036" cy="393226"/>
              <a:chOff x="1953132" y="2799506"/>
              <a:chExt cx="542036" cy="393226"/>
            </a:xfrm>
          </p:grpSpPr>
          <p:grpSp>
            <p:nvGrpSpPr>
              <p:cNvPr id="1093" name="Gráfico 7">
                <a:extLst>
                  <a:ext uri="{FF2B5EF4-FFF2-40B4-BE49-F238E27FC236}">
                    <a16:creationId xmlns:a16="http://schemas.microsoft.com/office/drawing/2014/main" id="{63B0D65A-7B6E-808A-5933-65EACB88A749}"/>
                  </a:ext>
                </a:extLst>
              </p:cNvPr>
              <p:cNvGrpSpPr/>
              <p:nvPr/>
            </p:nvGrpSpPr>
            <p:grpSpPr>
              <a:xfrm>
                <a:off x="1953132" y="2799506"/>
                <a:ext cx="542036" cy="393226"/>
                <a:chOff x="1953132" y="2799506"/>
                <a:chExt cx="542036" cy="393226"/>
              </a:xfrm>
            </p:grpSpPr>
            <p:sp>
              <p:nvSpPr>
                <p:cNvPr id="1094" name="Forma libre: forma 1093">
                  <a:extLst>
                    <a:ext uri="{FF2B5EF4-FFF2-40B4-BE49-F238E27FC236}">
                      <a16:creationId xmlns:a16="http://schemas.microsoft.com/office/drawing/2014/main" id="{4D8EAAEF-009D-FA2D-4214-9887C194C441}"/>
                    </a:ext>
                  </a:extLst>
                </p:cNvPr>
                <p:cNvSpPr/>
                <p:nvPr/>
              </p:nvSpPr>
              <p:spPr>
                <a:xfrm>
                  <a:off x="1953132" y="2799506"/>
                  <a:ext cx="542036" cy="393226"/>
                </a:xfrm>
                <a:custGeom>
                  <a:avLst/>
                  <a:gdLst>
                    <a:gd name="connsiteX0" fmla="*/ 380744 w 542036"/>
                    <a:gd name="connsiteY0" fmla="*/ 393226 h 393226"/>
                    <a:gd name="connsiteX1" fmla="*/ 246718 w 542036"/>
                    <a:gd name="connsiteY1" fmla="*/ 222197 h 393226"/>
                    <a:gd name="connsiteX2" fmla="*/ 0 w 542036"/>
                    <a:gd name="connsiteY2" fmla="*/ 271771 h 393226"/>
                    <a:gd name="connsiteX3" fmla="*/ 322318 w 542036"/>
                    <a:gd name="connsiteY3" fmla="*/ 0 h 393226"/>
                    <a:gd name="connsiteX4" fmla="*/ 542036 w 542036"/>
                    <a:gd name="connsiteY4" fmla="*/ 257961 h 393226"/>
                    <a:gd name="connsiteX5" fmla="*/ 380744 w 542036"/>
                    <a:gd name="connsiteY5" fmla="*/ 393226 h 393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42036" h="393226">
                      <a:moveTo>
                        <a:pt x="380744" y="393226"/>
                      </a:moveTo>
                      <a:lnTo>
                        <a:pt x="246718" y="222197"/>
                      </a:lnTo>
                      <a:cubicBezTo>
                        <a:pt x="246718" y="222197"/>
                        <a:pt x="27885" y="300984"/>
                        <a:pt x="0" y="271771"/>
                      </a:cubicBezTo>
                      <a:lnTo>
                        <a:pt x="322318" y="0"/>
                      </a:lnTo>
                      <a:lnTo>
                        <a:pt x="542036" y="257961"/>
                      </a:lnTo>
                      <a:lnTo>
                        <a:pt x="380744" y="393226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95" name="Forma libre: forma 1094">
                  <a:extLst>
                    <a:ext uri="{FF2B5EF4-FFF2-40B4-BE49-F238E27FC236}">
                      <a16:creationId xmlns:a16="http://schemas.microsoft.com/office/drawing/2014/main" id="{419CF923-BE51-F965-ED8F-FD7D2A8916D7}"/>
                    </a:ext>
                  </a:extLst>
                </p:cNvPr>
                <p:cNvSpPr/>
                <p:nvPr/>
              </p:nvSpPr>
              <p:spPr>
                <a:xfrm>
                  <a:off x="2282412" y="2925944"/>
                  <a:ext cx="31647" cy="32395"/>
                </a:xfrm>
                <a:custGeom>
                  <a:avLst/>
                  <a:gdLst>
                    <a:gd name="connsiteX0" fmla="*/ 28890 w 31647"/>
                    <a:gd name="connsiteY0" fmla="*/ 25647 h 32395"/>
                    <a:gd name="connsiteX1" fmla="*/ 25349 w 31647"/>
                    <a:gd name="connsiteY1" fmla="*/ 2984 h 32395"/>
                    <a:gd name="connsiteX2" fmla="*/ 2864 w 31647"/>
                    <a:gd name="connsiteY2" fmla="*/ 6348 h 32395"/>
                    <a:gd name="connsiteX3" fmla="*/ 6759 w 31647"/>
                    <a:gd name="connsiteY3" fmla="*/ 30339 h 32395"/>
                    <a:gd name="connsiteX4" fmla="*/ 29775 w 31647"/>
                    <a:gd name="connsiteY4" fmla="*/ 24230 h 32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647" h="32395">
                      <a:moveTo>
                        <a:pt x="28890" y="25647"/>
                      </a:moveTo>
                      <a:cubicBezTo>
                        <a:pt x="33670" y="18653"/>
                        <a:pt x="32077" y="8030"/>
                        <a:pt x="25349" y="2984"/>
                      </a:cubicBezTo>
                      <a:cubicBezTo>
                        <a:pt x="18621" y="-2062"/>
                        <a:pt x="7732" y="-557"/>
                        <a:pt x="2864" y="6348"/>
                      </a:cubicBezTo>
                      <a:cubicBezTo>
                        <a:pt x="-2094" y="13253"/>
                        <a:pt x="-500" y="26089"/>
                        <a:pt x="6759" y="30339"/>
                      </a:cubicBezTo>
                      <a:cubicBezTo>
                        <a:pt x="14018" y="34588"/>
                        <a:pt x="26677" y="32109"/>
                        <a:pt x="29775" y="24230"/>
                      </a:cubicBezTo>
                    </a:path>
                  </a:pathLst>
                </a:custGeom>
                <a:solidFill>
                  <a:srgbClr val="E0E0E0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96" name="Forma libre: forma 1095">
                  <a:extLst>
                    <a:ext uri="{FF2B5EF4-FFF2-40B4-BE49-F238E27FC236}">
                      <a16:creationId xmlns:a16="http://schemas.microsoft.com/office/drawing/2014/main" id="{B1293134-381B-FDB8-0C71-477EE0EECFA1}"/>
                    </a:ext>
                  </a:extLst>
                </p:cNvPr>
                <p:cNvSpPr/>
                <p:nvPr/>
              </p:nvSpPr>
              <p:spPr>
                <a:xfrm>
                  <a:off x="1953132" y="2799506"/>
                  <a:ext cx="343475" cy="278842"/>
                </a:xfrm>
                <a:custGeom>
                  <a:avLst/>
                  <a:gdLst>
                    <a:gd name="connsiteX0" fmla="*/ 322318 w 343475"/>
                    <a:gd name="connsiteY0" fmla="*/ 0 h 278842"/>
                    <a:gd name="connsiteX1" fmla="*/ 343475 w 343475"/>
                    <a:gd name="connsiteY1" fmla="*/ 26823 h 278842"/>
                    <a:gd name="connsiteX2" fmla="*/ 26557 w 343475"/>
                    <a:gd name="connsiteY2" fmla="*/ 277348 h 278842"/>
                    <a:gd name="connsiteX3" fmla="*/ 0 w 343475"/>
                    <a:gd name="connsiteY3" fmla="*/ 271771 h 278842"/>
                    <a:gd name="connsiteX4" fmla="*/ 322318 w 343475"/>
                    <a:gd name="connsiteY4" fmla="*/ 0 h 278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475" h="278842">
                      <a:moveTo>
                        <a:pt x="322318" y="0"/>
                      </a:moveTo>
                      <a:lnTo>
                        <a:pt x="343475" y="26823"/>
                      </a:lnTo>
                      <a:lnTo>
                        <a:pt x="26557" y="277348"/>
                      </a:lnTo>
                      <a:cubicBezTo>
                        <a:pt x="26557" y="277348"/>
                        <a:pt x="6905" y="283190"/>
                        <a:pt x="0" y="271771"/>
                      </a:cubicBezTo>
                      <a:lnTo>
                        <a:pt x="322318" y="0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97" name="Forma libre: forma 1096">
                  <a:extLst>
                    <a:ext uri="{FF2B5EF4-FFF2-40B4-BE49-F238E27FC236}">
                      <a16:creationId xmlns:a16="http://schemas.microsoft.com/office/drawing/2014/main" id="{5EF502E5-EF67-9896-6800-C8E9D9D6BB26}"/>
                    </a:ext>
                  </a:extLst>
                </p:cNvPr>
                <p:cNvSpPr/>
                <p:nvPr/>
              </p:nvSpPr>
              <p:spPr>
                <a:xfrm>
                  <a:off x="2195814" y="2984828"/>
                  <a:ext cx="18100" cy="43189"/>
                </a:xfrm>
                <a:custGeom>
                  <a:avLst/>
                  <a:gdLst>
                    <a:gd name="connsiteX0" fmla="*/ 141 w 18100"/>
                    <a:gd name="connsiteY0" fmla="*/ 42894 h 43189"/>
                    <a:gd name="connsiteX1" fmla="*/ 9613 w 18100"/>
                    <a:gd name="connsiteY1" fmla="*/ 22357 h 43189"/>
                    <a:gd name="connsiteX2" fmla="*/ 13596 w 18100"/>
                    <a:gd name="connsiteY2" fmla="*/ 49 h 43189"/>
                    <a:gd name="connsiteX3" fmla="*/ 16429 w 18100"/>
                    <a:gd name="connsiteY3" fmla="*/ 24481 h 43189"/>
                    <a:gd name="connsiteX4" fmla="*/ 141 w 18100"/>
                    <a:gd name="connsiteY4" fmla="*/ 42894 h 43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00" h="43189">
                      <a:moveTo>
                        <a:pt x="141" y="42894"/>
                      </a:moveTo>
                      <a:cubicBezTo>
                        <a:pt x="-1099" y="41301"/>
                        <a:pt x="6160" y="33954"/>
                        <a:pt x="9613" y="22357"/>
                      </a:cubicBezTo>
                      <a:cubicBezTo>
                        <a:pt x="13419" y="10849"/>
                        <a:pt x="11649" y="668"/>
                        <a:pt x="13596" y="49"/>
                      </a:cubicBezTo>
                      <a:cubicBezTo>
                        <a:pt x="15278" y="-837"/>
                        <a:pt x="20855" y="10495"/>
                        <a:pt x="16429" y="24481"/>
                      </a:cubicBezTo>
                      <a:cubicBezTo>
                        <a:pt x="12092" y="38468"/>
                        <a:pt x="1026" y="44665"/>
                        <a:pt x="141" y="42894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98" name="Forma libre: forma 1097">
                  <a:extLst>
                    <a:ext uri="{FF2B5EF4-FFF2-40B4-BE49-F238E27FC236}">
                      <a16:creationId xmlns:a16="http://schemas.microsoft.com/office/drawing/2014/main" id="{2E12DEC0-B4E7-5CC1-63A4-1CCEE35A5537}"/>
                    </a:ext>
                  </a:extLst>
                </p:cNvPr>
                <p:cNvSpPr/>
                <p:nvPr/>
              </p:nvSpPr>
              <p:spPr>
                <a:xfrm>
                  <a:off x="2149646" y="3000547"/>
                  <a:ext cx="10547" cy="41936"/>
                </a:xfrm>
                <a:custGeom>
                  <a:avLst/>
                  <a:gdLst>
                    <a:gd name="connsiteX0" fmla="*/ 718 w 10547"/>
                    <a:gd name="connsiteY0" fmla="*/ 41693 h 41936"/>
                    <a:gd name="connsiteX1" fmla="*/ 3374 w 10547"/>
                    <a:gd name="connsiteY1" fmla="*/ 20890 h 41936"/>
                    <a:gd name="connsiteX2" fmla="*/ 364 w 10547"/>
                    <a:gd name="connsiteY2" fmla="*/ 175 h 41936"/>
                    <a:gd name="connsiteX3" fmla="*/ 10544 w 10547"/>
                    <a:gd name="connsiteY3" fmla="*/ 20890 h 41936"/>
                    <a:gd name="connsiteX4" fmla="*/ 718 w 10547"/>
                    <a:gd name="connsiteY4" fmla="*/ 41782 h 41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47" h="41936">
                      <a:moveTo>
                        <a:pt x="718" y="41693"/>
                      </a:moveTo>
                      <a:cubicBezTo>
                        <a:pt x="-964" y="40453"/>
                        <a:pt x="3639" y="32044"/>
                        <a:pt x="3374" y="20890"/>
                      </a:cubicBezTo>
                      <a:cubicBezTo>
                        <a:pt x="3374" y="9735"/>
                        <a:pt x="-1318" y="1414"/>
                        <a:pt x="364" y="175"/>
                      </a:cubicBezTo>
                      <a:cubicBezTo>
                        <a:pt x="1603" y="-1330"/>
                        <a:pt x="10456" y="6991"/>
                        <a:pt x="10544" y="20890"/>
                      </a:cubicBezTo>
                      <a:cubicBezTo>
                        <a:pt x="10721" y="34788"/>
                        <a:pt x="2046" y="43198"/>
                        <a:pt x="718" y="41782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099" name="Forma libre: forma 1098">
                  <a:extLst>
                    <a:ext uri="{FF2B5EF4-FFF2-40B4-BE49-F238E27FC236}">
                      <a16:creationId xmlns:a16="http://schemas.microsoft.com/office/drawing/2014/main" id="{36A9DC81-3B32-894A-A89F-4213D244CD2B}"/>
                    </a:ext>
                  </a:extLst>
                </p:cNvPr>
                <p:cNvSpPr/>
                <p:nvPr/>
              </p:nvSpPr>
              <p:spPr>
                <a:xfrm>
                  <a:off x="2096830" y="3017757"/>
                  <a:ext cx="14593" cy="37630"/>
                </a:xfrm>
                <a:custGeom>
                  <a:avLst/>
                  <a:gdLst>
                    <a:gd name="connsiteX0" fmla="*/ 243 w 14593"/>
                    <a:gd name="connsiteY0" fmla="*/ 227 h 37630"/>
                    <a:gd name="connsiteX1" fmla="*/ 13433 w 14593"/>
                    <a:gd name="connsiteY1" fmla="*/ 16693 h 37630"/>
                    <a:gd name="connsiteX2" fmla="*/ 10423 w 14593"/>
                    <a:gd name="connsiteY2" fmla="*/ 37585 h 37630"/>
                    <a:gd name="connsiteX3" fmla="*/ 6528 w 14593"/>
                    <a:gd name="connsiteY3" fmla="*/ 18552 h 37630"/>
                    <a:gd name="connsiteX4" fmla="*/ 243 w 14593"/>
                    <a:gd name="connsiteY4" fmla="*/ 139 h 37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3" h="37630">
                      <a:moveTo>
                        <a:pt x="243" y="227"/>
                      </a:moveTo>
                      <a:cubicBezTo>
                        <a:pt x="1394" y="-1278"/>
                        <a:pt x="10246" y="4742"/>
                        <a:pt x="13433" y="16693"/>
                      </a:cubicBezTo>
                      <a:cubicBezTo>
                        <a:pt x="16708" y="28732"/>
                        <a:pt x="12194" y="38381"/>
                        <a:pt x="10423" y="37585"/>
                      </a:cubicBezTo>
                      <a:cubicBezTo>
                        <a:pt x="8476" y="37053"/>
                        <a:pt x="9361" y="28378"/>
                        <a:pt x="6528" y="18552"/>
                      </a:cubicBezTo>
                      <a:cubicBezTo>
                        <a:pt x="3961" y="8637"/>
                        <a:pt x="-1174" y="1644"/>
                        <a:pt x="243" y="13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00" name="Forma libre: forma 1099">
                  <a:extLst>
                    <a:ext uri="{FF2B5EF4-FFF2-40B4-BE49-F238E27FC236}">
                      <a16:creationId xmlns:a16="http://schemas.microsoft.com/office/drawing/2014/main" id="{244356D0-5F49-EA2A-8EE1-2008F74EA9E8}"/>
                    </a:ext>
                  </a:extLst>
                </p:cNvPr>
                <p:cNvSpPr/>
                <p:nvPr/>
              </p:nvSpPr>
              <p:spPr>
                <a:xfrm>
                  <a:off x="2230811" y="3033180"/>
                  <a:ext cx="32442" cy="30913"/>
                </a:xfrm>
                <a:custGeom>
                  <a:avLst/>
                  <a:gdLst>
                    <a:gd name="connsiteX0" fmla="*/ 22 w 32442"/>
                    <a:gd name="connsiteY0" fmla="*/ 30129 h 30913"/>
                    <a:gd name="connsiteX1" fmla="*/ 16931 w 32442"/>
                    <a:gd name="connsiteY1" fmla="*/ 16142 h 30913"/>
                    <a:gd name="connsiteX2" fmla="*/ 31803 w 32442"/>
                    <a:gd name="connsiteY2" fmla="*/ 31 h 30913"/>
                    <a:gd name="connsiteX3" fmla="*/ 21799 w 32442"/>
                    <a:gd name="connsiteY3" fmla="*/ 21365 h 30913"/>
                    <a:gd name="connsiteX4" fmla="*/ 22 w 32442"/>
                    <a:gd name="connsiteY4" fmla="*/ 30129 h 30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42" h="30913">
                      <a:moveTo>
                        <a:pt x="22" y="30129"/>
                      </a:moveTo>
                      <a:cubicBezTo>
                        <a:pt x="-509" y="28182"/>
                        <a:pt x="8521" y="24198"/>
                        <a:pt x="16931" y="16142"/>
                      </a:cubicBezTo>
                      <a:cubicBezTo>
                        <a:pt x="25517" y="8175"/>
                        <a:pt x="29855" y="-589"/>
                        <a:pt x="31803" y="31"/>
                      </a:cubicBezTo>
                      <a:cubicBezTo>
                        <a:pt x="33662" y="385"/>
                        <a:pt x="31803" y="11893"/>
                        <a:pt x="21799" y="21365"/>
                      </a:cubicBezTo>
                      <a:cubicBezTo>
                        <a:pt x="11885" y="30837"/>
                        <a:pt x="288" y="32077"/>
                        <a:pt x="22" y="3012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101" name="Forma libre: forma 1100">
                <a:extLst>
                  <a:ext uri="{FF2B5EF4-FFF2-40B4-BE49-F238E27FC236}">
                    <a16:creationId xmlns:a16="http://schemas.microsoft.com/office/drawing/2014/main" id="{90E7E3B2-CCE5-3F36-D15E-81E03006691B}"/>
                  </a:ext>
                </a:extLst>
              </p:cNvPr>
              <p:cNvSpPr/>
              <p:nvPr/>
            </p:nvSpPr>
            <p:spPr>
              <a:xfrm>
                <a:off x="2258092" y="3071283"/>
                <a:ext cx="67257" cy="29469"/>
              </a:xfrm>
              <a:custGeom>
                <a:avLst/>
                <a:gdLst>
                  <a:gd name="connsiteX0" fmla="*/ 449 w 67257"/>
                  <a:gd name="connsiteY0" fmla="*/ 26019 h 29469"/>
                  <a:gd name="connsiteX1" fmla="*/ 16649 w 67257"/>
                  <a:gd name="connsiteY1" fmla="*/ 12475 h 29469"/>
                  <a:gd name="connsiteX2" fmla="*/ 37895 w 67257"/>
                  <a:gd name="connsiteY2" fmla="*/ 3445 h 29469"/>
                  <a:gd name="connsiteX3" fmla="*/ 51351 w 67257"/>
                  <a:gd name="connsiteY3" fmla="*/ 524 h 29469"/>
                  <a:gd name="connsiteX4" fmla="*/ 59407 w 67257"/>
                  <a:gd name="connsiteY4" fmla="*/ 170 h 29469"/>
                  <a:gd name="connsiteX5" fmla="*/ 67197 w 67257"/>
                  <a:gd name="connsiteY5" fmla="*/ 7960 h 29469"/>
                  <a:gd name="connsiteX6" fmla="*/ 63302 w 67257"/>
                  <a:gd name="connsiteY6" fmla="*/ 17344 h 29469"/>
                  <a:gd name="connsiteX7" fmla="*/ 56574 w 67257"/>
                  <a:gd name="connsiteY7" fmla="*/ 21593 h 29469"/>
                  <a:gd name="connsiteX8" fmla="*/ 43649 w 67257"/>
                  <a:gd name="connsiteY8" fmla="*/ 26639 h 29469"/>
                  <a:gd name="connsiteX9" fmla="*/ 20545 w 67257"/>
                  <a:gd name="connsiteY9" fmla="*/ 29383 h 29469"/>
                  <a:gd name="connsiteX10" fmla="*/ 7 w 67257"/>
                  <a:gd name="connsiteY10" fmla="*/ 24249 h 29469"/>
                  <a:gd name="connsiteX11" fmla="*/ 20545 w 67257"/>
                  <a:gd name="connsiteY11" fmla="*/ 24249 h 29469"/>
                  <a:gd name="connsiteX12" fmla="*/ 41790 w 67257"/>
                  <a:gd name="connsiteY12" fmla="*/ 20265 h 29469"/>
                  <a:gd name="connsiteX13" fmla="*/ 53476 w 67257"/>
                  <a:gd name="connsiteY13" fmla="*/ 15308 h 29469"/>
                  <a:gd name="connsiteX14" fmla="*/ 60204 w 67257"/>
                  <a:gd name="connsiteY14" fmla="*/ 8669 h 29469"/>
                  <a:gd name="connsiteX15" fmla="*/ 58345 w 67257"/>
                  <a:gd name="connsiteY15" fmla="*/ 7163 h 29469"/>
                  <a:gd name="connsiteX16" fmla="*/ 52413 w 67257"/>
                  <a:gd name="connsiteY16" fmla="*/ 7429 h 29469"/>
                  <a:gd name="connsiteX17" fmla="*/ 39754 w 67257"/>
                  <a:gd name="connsiteY17" fmla="*/ 9731 h 29469"/>
                  <a:gd name="connsiteX18" fmla="*/ 19128 w 67257"/>
                  <a:gd name="connsiteY18" fmla="*/ 16901 h 29469"/>
                  <a:gd name="connsiteX19" fmla="*/ 626 w 67257"/>
                  <a:gd name="connsiteY19" fmla="*/ 25931 h 29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57" h="29469">
                    <a:moveTo>
                      <a:pt x="449" y="26019"/>
                    </a:moveTo>
                    <a:cubicBezTo>
                      <a:pt x="-82" y="25400"/>
                      <a:pt x="5318" y="19203"/>
                      <a:pt x="16649" y="12475"/>
                    </a:cubicBezTo>
                    <a:cubicBezTo>
                      <a:pt x="22315" y="9200"/>
                      <a:pt x="29486" y="5836"/>
                      <a:pt x="37895" y="3445"/>
                    </a:cubicBezTo>
                    <a:cubicBezTo>
                      <a:pt x="42056" y="2206"/>
                      <a:pt x="46571" y="1232"/>
                      <a:pt x="51351" y="524"/>
                    </a:cubicBezTo>
                    <a:cubicBezTo>
                      <a:pt x="53653" y="259"/>
                      <a:pt x="56220" y="-273"/>
                      <a:pt x="59407" y="170"/>
                    </a:cubicBezTo>
                    <a:cubicBezTo>
                      <a:pt x="62505" y="347"/>
                      <a:pt x="67020" y="3711"/>
                      <a:pt x="67197" y="7960"/>
                    </a:cubicBezTo>
                    <a:cubicBezTo>
                      <a:pt x="67640" y="11855"/>
                      <a:pt x="65604" y="15396"/>
                      <a:pt x="63302" y="17344"/>
                    </a:cubicBezTo>
                    <a:cubicBezTo>
                      <a:pt x="61000" y="19469"/>
                      <a:pt x="58699" y="20531"/>
                      <a:pt x="56574" y="21593"/>
                    </a:cubicBezTo>
                    <a:cubicBezTo>
                      <a:pt x="52236" y="23718"/>
                      <a:pt x="47899" y="25400"/>
                      <a:pt x="43649" y="26639"/>
                    </a:cubicBezTo>
                    <a:cubicBezTo>
                      <a:pt x="35151" y="29029"/>
                      <a:pt x="27095" y="29737"/>
                      <a:pt x="20545" y="29383"/>
                    </a:cubicBezTo>
                    <a:cubicBezTo>
                      <a:pt x="7266" y="28763"/>
                      <a:pt x="-259" y="25045"/>
                      <a:pt x="7" y="24249"/>
                    </a:cubicBezTo>
                    <a:cubicBezTo>
                      <a:pt x="272" y="23098"/>
                      <a:pt x="8063" y="24957"/>
                      <a:pt x="20545" y="24249"/>
                    </a:cubicBezTo>
                    <a:cubicBezTo>
                      <a:pt x="26741" y="23895"/>
                      <a:pt x="34089" y="22744"/>
                      <a:pt x="41790" y="20265"/>
                    </a:cubicBezTo>
                    <a:cubicBezTo>
                      <a:pt x="45597" y="18937"/>
                      <a:pt x="49581" y="17344"/>
                      <a:pt x="53476" y="15308"/>
                    </a:cubicBezTo>
                    <a:cubicBezTo>
                      <a:pt x="57636" y="13360"/>
                      <a:pt x="60558" y="10882"/>
                      <a:pt x="60204" y="8669"/>
                    </a:cubicBezTo>
                    <a:cubicBezTo>
                      <a:pt x="60026" y="7783"/>
                      <a:pt x="59849" y="7518"/>
                      <a:pt x="58345" y="7163"/>
                    </a:cubicBezTo>
                    <a:cubicBezTo>
                      <a:pt x="56840" y="6898"/>
                      <a:pt x="54715" y="7163"/>
                      <a:pt x="52413" y="7429"/>
                    </a:cubicBezTo>
                    <a:cubicBezTo>
                      <a:pt x="47987" y="7960"/>
                      <a:pt x="43738" y="8757"/>
                      <a:pt x="39754" y="9731"/>
                    </a:cubicBezTo>
                    <a:cubicBezTo>
                      <a:pt x="31787" y="11678"/>
                      <a:pt x="24794" y="14334"/>
                      <a:pt x="19128" y="16901"/>
                    </a:cubicBezTo>
                    <a:cubicBezTo>
                      <a:pt x="7708" y="22124"/>
                      <a:pt x="1246" y="26816"/>
                      <a:pt x="626" y="25931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02" name="Forma libre: forma 1101">
                <a:extLst>
                  <a:ext uri="{FF2B5EF4-FFF2-40B4-BE49-F238E27FC236}">
                    <a16:creationId xmlns:a16="http://schemas.microsoft.com/office/drawing/2014/main" id="{7F3809E5-B662-B4C8-AC31-3CC3748758D0}"/>
                  </a:ext>
                </a:extLst>
              </p:cNvPr>
              <p:cNvSpPr/>
              <p:nvPr/>
            </p:nvSpPr>
            <p:spPr>
              <a:xfrm>
                <a:off x="2255905" y="3093220"/>
                <a:ext cx="37807" cy="63986"/>
              </a:xfrm>
              <a:custGeom>
                <a:avLst/>
                <a:gdLst>
                  <a:gd name="connsiteX0" fmla="*/ 2813 w 37807"/>
                  <a:gd name="connsiteY0" fmla="*/ 99 h 63986"/>
                  <a:gd name="connsiteX1" fmla="*/ 20253 w 37807"/>
                  <a:gd name="connsiteY1" fmla="*/ 12138 h 63986"/>
                  <a:gd name="connsiteX2" fmla="*/ 32912 w 37807"/>
                  <a:gd name="connsiteY2" fmla="*/ 31702 h 63986"/>
                  <a:gd name="connsiteX3" fmla="*/ 37072 w 37807"/>
                  <a:gd name="connsiteY3" fmla="*/ 44981 h 63986"/>
                  <a:gd name="connsiteX4" fmla="*/ 33620 w 37807"/>
                  <a:gd name="connsiteY4" fmla="*/ 61800 h 63986"/>
                  <a:gd name="connsiteX5" fmla="*/ 23085 w 37807"/>
                  <a:gd name="connsiteY5" fmla="*/ 62951 h 63986"/>
                  <a:gd name="connsiteX6" fmla="*/ 16446 w 37807"/>
                  <a:gd name="connsiteY6" fmla="*/ 58436 h 63986"/>
                  <a:gd name="connsiteX7" fmla="*/ 7240 w 37807"/>
                  <a:gd name="connsiteY7" fmla="*/ 47548 h 63986"/>
                  <a:gd name="connsiteX8" fmla="*/ 69 w 37807"/>
                  <a:gd name="connsiteY8" fmla="*/ 25063 h 63986"/>
                  <a:gd name="connsiteX9" fmla="*/ 4849 w 37807"/>
                  <a:gd name="connsiteY9" fmla="*/ 4437 h 63986"/>
                  <a:gd name="connsiteX10" fmla="*/ 5026 w 37807"/>
                  <a:gd name="connsiteY10" fmla="*/ 24532 h 63986"/>
                  <a:gd name="connsiteX11" fmla="*/ 12728 w 37807"/>
                  <a:gd name="connsiteY11" fmla="*/ 44007 h 63986"/>
                  <a:gd name="connsiteX12" fmla="*/ 20872 w 37807"/>
                  <a:gd name="connsiteY12" fmla="*/ 53125 h 63986"/>
                  <a:gd name="connsiteX13" fmla="*/ 28840 w 37807"/>
                  <a:gd name="connsiteY13" fmla="*/ 56400 h 63986"/>
                  <a:gd name="connsiteX14" fmla="*/ 29990 w 37807"/>
                  <a:gd name="connsiteY14" fmla="*/ 46397 h 63986"/>
                  <a:gd name="connsiteX15" fmla="*/ 26626 w 37807"/>
                  <a:gd name="connsiteY15" fmla="*/ 34269 h 63986"/>
                  <a:gd name="connsiteX16" fmla="*/ 16181 w 37807"/>
                  <a:gd name="connsiteY16" fmla="*/ 15502 h 63986"/>
                  <a:gd name="connsiteX17" fmla="*/ 2636 w 37807"/>
                  <a:gd name="connsiteY17" fmla="*/ 187 h 63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807" h="63986">
                    <a:moveTo>
                      <a:pt x="2813" y="99"/>
                    </a:moveTo>
                    <a:cubicBezTo>
                      <a:pt x="3167" y="-609"/>
                      <a:pt x="11046" y="2400"/>
                      <a:pt x="20253" y="12138"/>
                    </a:cubicBezTo>
                    <a:cubicBezTo>
                      <a:pt x="24767" y="17007"/>
                      <a:pt x="29459" y="23558"/>
                      <a:pt x="32912" y="31702"/>
                    </a:cubicBezTo>
                    <a:cubicBezTo>
                      <a:pt x="34682" y="35774"/>
                      <a:pt x="36099" y="40200"/>
                      <a:pt x="37072" y="44981"/>
                    </a:cubicBezTo>
                    <a:cubicBezTo>
                      <a:pt x="37869" y="49761"/>
                      <a:pt x="39197" y="55958"/>
                      <a:pt x="33620" y="61800"/>
                    </a:cubicBezTo>
                    <a:cubicBezTo>
                      <a:pt x="30522" y="64633"/>
                      <a:pt x="25741" y="64368"/>
                      <a:pt x="23085" y="62951"/>
                    </a:cubicBezTo>
                    <a:cubicBezTo>
                      <a:pt x="20164" y="61712"/>
                      <a:pt x="18394" y="59941"/>
                      <a:pt x="16446" y="58436"/>
                    </a:cubicBezTo>
                    <a:cubicBezTo>
                      <a:pt x="12640" y="55161"/>
                      <a:pt x="9630" y="51443"/>
                      <a:pt x="7240" y="47548"/>
                    </a:cubicBezTo>
                    <a:cubicBezTo>
                      <a:pt x="2459" y="39846"/>
                      <a:pt x="423" y="31791"/>
                      <a:pt x="69" y="25063"/>
                    </a:cubicBezTo>
                    <a:cubicBezTo>
                      <a:pt x="-639" y="11430"/>
                      <a:pt x="4318" y="3994"/>
                      <a:pt x="4849" y="4437"/>
                    </a:cubicBezTo>
                    <a:cubicBezTo>
                      <a:pt x="6000" y="4790"/>
                      <a:pt x="3079" y="12404"/>
                      <a:pt x="5026" y="24532"/>
                    </a:cubicBezTo>
                    <a:cubicBezTo>
                      <a:pt x="6000" y="30463"/>
                      <a:pt x="8302" y="37456"/>
                      <a:pt x="12728" y="44007"/>
                    </a:cubicBezTo>
                    <a:cubicBezTo>
                      <a:pt x="14941" y="47282"/>
                      <a:pt x="17685" y="50381"/>
                      <a:pt x="20872" y="53125"/>
                    </a:cubicBezTo>
                    <a:cubicBezTo>
                      <a:pt x="24236" y="56135"/>
                      <a:pt x="27866" y="57817"/>
                      <a:pt x="28840" y="56400"/>
                    </a:cubicBezTo>
                    <a:cubicBezTo>
                      <a:pt x="30433" y="55073"/>
                      <a:pt x="31053" y="50204"/>
                      <a:pt x="29990" y="46397"/>
                    </a:cubicBezTo>
                    <a:cubicBezTo>
                      <a:pt x="29194" y="42148"/>
                      <a:pt x="28043" y="38076"/>
                      <a:pt x="26626" y="34269"/>
                    </a:cubicBezTo>
                    <a:cubicBezTo>
                      <a:pt x="23705" y="26745"/>
                      <a:pt x="19899" y="20460"/>
                      <a:pt x="16181" y="15502"/>
                    </a:cubicBezTo>
                    <a:cubicBezTo>
                      <a:pt x="8656" y="5676"/>
                      <a:pt x="2017" y="1161"/>
                      <a:pt x="2636" y="187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1103" name="Gráfico 7">
              <a:extLst>
                <a:ext uri="{FF2B5EF4-FFF2-40B4-BE49-F238E27FC236}">
                  <a16:creationId xmlns:a16="http://schemas.microsoft.com/office/drawing/2014/main" id="{DDE57982-65F5-28DB-6C85-7D144BBD6A16}"/>
                </a:ext>
              </a:extLst>
            </p:cNvPr>
            <p:cNvGrpSpPr/>
            <p:nvPr/>
          </p:nvGrpSpPr>
          <p:grpSpPr>
            <a:xfrm>
              <a:off x="1619837" y="2912994"/>
              <a:ext cx="542036" cy="393226"/>
              <a:chOff x="1619837" y="2912994"/>
              <a:chExt cx="542036" cy="393226"/>
            </a:xfrm>
          </p:grpSpPr>
          <p:grpSp>
            <p:nvGrpSpPr>
              <p:cNvPr id="1104" name="Gráfico 7">
                <a:extLst>
                  <a:ext uri="{FF2B5EF4-FFF2-40B4-BE49-F238E27FC236}">
                    <a16:creationId xmlns:a16="http://schemas.microsoft.com/office/drawing/2014/main" id="{40738CED-786F-7E30-9C2B-8772C5EB8CAA}"/>
                  </a:ext>
                </a:extLst>
              </p:cNvPr>
              <p:cNvGrpSpPr/>
              <p:nvPr/>
            </p:nvGrpSpPr>
            <p:grpSpPr>
              <a:xfrm>
                <a:off x="1619837" y="2912994"/>
                <a:ext cx="542036" cy="393226"/>
                <a:chOff x="1619837" y="2912994"/>
                <a:chExt cx="542036" cy="393226"/>
              </a:xfrm>
            </p:grpSpPr>
            <p:sp>
              <p:nvSpPr>
                <p:cNvPr id="1105" name="Forma libre: forma 1104">
                  <a:extLst>
                    <a:ext uri="{FF2B5EF4-FFF2-40B4-BE49-F238E27FC236}">
                      <a16:creationId xmlns:a16="http://schemas.microsoft.com/office/drawing/2014/main" id="{EADD8022-3B34-697B-364B-1B7D09115DD6}"/>
                    </a:ext>
                  </a:extLst>
                </p:cNvPr>
                <p:cNvSpPr/>
                <p:nvPr/>
              </p:nvSpPr>
              <p:spPr>
                <a:xfrm>
                  <a:off x="1619837" y="2912994"/>
                  <a:ext cx="542036" cy="393226"/>
                </a:xfrm>
                <a:custGeom>
                  <a:avLst/>
                  <a:gdLst>
                    <a:gd name="connsiteX0" fmla="*/ 380744 w 542036"/>
                    <a:gd name="connsiteY0" fmla="*/ 393226 h 393226"/>
                    <a:gd name="connsiteX1" fmla="*/ 246718 w 542036"/>
                    <a:gd name="connsiteY1" fmla="*/ 222197 h 393226"/>
                    <a:gd name="connsiteX2" fmla="*/ 0 w 542036"/>
                    <a:gd name="connsiteY2" fmla="*/ 271771 h 393226"/>
                    <a:gd name="connsiteX3" fmla="*/ 322318 w 542036"/>
                    <a:gd name="connsiteY3" fmla="*/ 0 h 393226"/>
                    <a:gd name="connsiteX4" fmla="*/ 542036 w 542036"/>
                    <a:gd name="connsiteY4" fmla="*/ 257961 h 393226"/>
                    <a:gd name="connsiteX5" fmla="*/ 380744 w 542036"/>
                    <a:gd name="connsiteY5" fmla="*/ 393226 h 3932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42036" h="393226">
                      <a:moveTo>
                        <a:pt x="380744" y="393226"/>
                      </a:moveTo>
                      <a:lnTo>
                        <a:pt x="246718" y="222197"/>
                      </a:lnTo>
                      <a:cubicBezTo>
                        <a:pt x="246718" y="222197"/>
                        <a:pt x="27885" y="300984"/>
                        <a:pt x="0" y="271771"/>
                      </a:cubicBezTo>
                      <a:lnTo>
                        <a:pt x="322318" y="0"/>
                      </a:lnTo>
                      <a:lnTo>
                        <a:pt x="542036" y="257961"/>
                      </a:lnTo>
                      <a:lnTo>
                        <a:pt x="380744" y="393226"/>
                      </a:lnTo>
                      <a:close/>
                    </a:path>
                  </a:pathLst>
                </a:custGeom>
                <a:solidFill>
                  <a:srgbClr val="455A64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06" name="Forma libre: forma 1105">
                  <a:extLst>
                    <a:ext uri="{FF2B5EF4-FFF2-40B4-BE49-F238E27FC236}">
                      <a16:creationId xmlns:a16="http://schemas.microsoft.com/office/drawing/2014/main" id="{50B17E1D-1254-499E-ABF7-B8453EF41B63}"/>
                    </a:ext>
                  </a:extLst>
                </p:cNvPr>
                <p:cNvSpPr/>
                <p:nvPr/>
              </p:nvSpPr>
              <p:spPr>
                <a:xfrm>
                  <a:off x="1949117" y="3039522"/>
                  <a:ext cx="31647" cy="32395"/>
                </a:xfrm>
                <a:custGeom>
                  <a:avLst/>
                  <a:gdLst>
                    <a:gd name="connsiteX0" fmla="*/ 28890 w 31647"/>
                    <a:gd name="connsiteY0" fmla="*/ 25647 h 32395"/>
                    <a:gd name="connsiteX1" fmla="*/ 25349 w 31647"/>
                    <a:gd name="connsiteY1" fmla="*/ 2984 h 32395"/>
                    <a:gd name="connsiteX2" fmla="*/ 2864 w 31647"/>
                    <a:gd name="connsiteY2" fmla="*/ 6348 h 32395"/>
                    <a:gd name="connsiteX3" fmla="*/ 6759 w 31647"/>
                    <a:gd name="connsiteY3" fmla="*/ 30338 h 32395"/>
                    <a:gd name="connsiteX4" fmla="*/ 29775 w 31647"/>
                    <a:gd name="connsiteY4" fmla="*/ 24230 h 323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1647" h="32395">
                      <a:moveTo>
                        <a:pt x="28890" y="25647"/>
                      </a:moveTo>
                      <a:cubicBezTo>
                        <a:pt x="33670" y="18653"/>
                        <a:pt x="32077" y="8030"/>
                        <a:pt x="25349" y="2984"/>
                      </a:cubicBezTo>
                      <a:cubicBezTo>
                        <a:pt x="18621" y="-2062"/>
                        <a:pt x="7732" y="-557"/>
                        <a:pt x="2864" y="6348"/>
                      </a:cubicBezTo>
                      <a:cubicBezTo>
                        <a:pt x="-2094" y="13253"/>
                        <a:pt x="-500" y="26089"/>
                        <a:pt x="6759" y="30338"/>
                      </a:cubicBezTo>
                      <a:cubicBezTo>
                        <a:pt x="14018" y="34588"/>
                        <a:pt x="26677" y="32109"/>
                        <a:pt x="29775" y="24230"/>
                      </a:cubicBezTo>
                    </a:path>
                  </a:pathLst>
                </a:custGeom>
                <a:solidFill>
                  <a:srgbClr val="E0E0E0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07" name="Forma libre: forma 1106">
                  <a:extLst>
                    <a:ext uri="{FF2B5EF4-FFF2-40B4-BE49-F238E27FC236}">
                      <a16:creationId xmlns:a16="http://schemas.microsoft.com/office/drawing/2014/main" id="{C88D79F9-9142-74D3-680E-CA6B90259D92}"/>
                    </a:ext>
                  </a:extLst>
                </p:cNvPr>
                <p:cNvSpPr/>
                <p:nvPr/>
              </p:nvSpPr>
              <p:spPr>
                <a:xfrm>
                  <a:off x="1619837" y="2912994"/>
                  <a:ext cx="343475" cy="278930"/>
                </a:xfrm>
                <a:custGeom>
                  <a:avLst/>
                  <a:gdLst>
                    <a:gd name="connsiteX0" fmla="*/ 322318 w 343475"/>
                    <a:gd name="connsiteY0" fmla="*/ 0 h 278930"/>
                    <a:gd name="connsiteX1" fmla="*/ 343475 w 343475"/>
                    <a:gd name="connsiteY1" fmla="*/ 26823 h 278930"/>
                    <a:gd name="connsiteX2" fmla="*/ 26469 w 343475"/>
                    <a:gd name="connsiteY2" fmla="*/ 277436 h 278930"/>
                    <a:gd name="connsiteX3" fmla="*/ 0 w 343475"/>
                    <a:gd name="connsiteY3" fmla="*/ 271859 h 278930"/>
                    <a:gd name="connsiteX4" fmla="*/ 322318 w 343475"/>
                    <a:gd name="connsiteY4" fmla="*/ 89 h 2789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43475" h="278930">
                      <a:moveTo>
                        <a:pt x="322318" y="0"/>
                      </a:moveTo>
                      <a:lnTo>
                        <a:pt x="343475" y="26823"/>
                      </a:lnTo>
                      <a:lnTo>
                        <a:pt x="26469" y="277436"/>
                      </a:lnTo>
                      <a:cubicBezTo>
                        <a:pt x="26469" y="277436"/>
                        <a:pt x="6816" y="283279"/>
                        <a:pt x="0" y="271859"/>
                      </a:cubicBezTo>
                      <a:lnTo>
                        <a:pt x="322318" y="89"/>
                      </a:lnTo>
                      <a:close/>
                    </a:path>
                  </a:pathLst>
                </a:custGeom>
                <a:solidFill>
                  <a:srgbClr val="E0E0E0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08" name="Forma libre: forma 1107">
                  <a:extLst>
                    <a:ext uri="{FF2B5EF4-FFF2-40B4-BE49-F238E27FC236}">
                      <a16:creationId xmlns:a16="http://schemas.microsoft.com/office/drawing/2014/main" id="{8D163692-15E4-B608-F59D-4A91B8229451}"/>
                    </a:ext>
                  </a:extLst>
                </p:cNvPr>
                <p:cNvSpPr/>
                <p:nvPr/>
              </p:nvSpPr>
              <p:spPr>
                <a:xfrm>
                  <a:off x="1862607" y="3098316"/>
                  <a:ext cx="18100" cy="43189"/>
                </a:xfrm>
                <a:custGeom>
                  <a:avLst/>
                  <a:gdLst>
                    <a:gd name="connsiteX0" fmla="*/ 141 w 18100"/>
                    <a:gd name="connsiteY0" fmla="*/ 42894 h 43189"/>
                    <a:gd name="connsiteX1" fmla="*/ 9613 w 18100"/>
                    <a:gd name="connsiteY1" fmla="*/ 22357 h 43189"/>
                    <a:gd name="connsiteX2" fmla="*/ 13596 w 18100"/>
                    <a:gd name="connsiteY2" fmla="*/ 49 h 43189"/>
                    <a:gd name="connsiteX3" fmla="*/ 16429 w 18100"/>
                    <a:gd name="connsiteY3" fmla="*/ 24481 h 43189"/>
                    <a:gd name="connsiteX4" fmla="*/ 141 w 18100"/>
                    <a:gd name="connsiteY4" fmla="*/ 42894 h 431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00" h="43189">
                      <a:moveTo>
                        <a:pt x="141" y="42894"/>
                      </a:moveTo>
                      <a:cubicBezTo>
                        <a:pt x="-1099" y="41301"/>
                        <a:pt x="6160" y="33953"/>
                        <a:pt x="9613" y="22357"/>
                      </a:cubicBezTo>
                      <a:cubicBezTo>
                        <a:pt x="13419" y="10849"/>
                        <a:pt x="11649" y="668"/>
                        <a:pt x="13596" y="49"/>
                      </a:cubicBezTo>
                      <a:cubicBezTo>
                        <a:pt x="15278" y="-837"/>
                        <a:pt x="20856" y="10494"/>
                        <a:pt x="16429" y="24481"/>
                      </a:cubicBezTo>
                      <a:cubicBezTo>
                        <a:pt x="12092" y="38468"/>
                        <a:pt x="1026" y="44665"/>
                        <a:pt x="141" y="42894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09" name="Forma libre: forma 1108">
                  <a:extLst>
                    <a:ext uri="{FF2B5EF4-FFF2-40B4-BE49-F238E27FC236}">
                      <a16:creationId xmlns:a16="http://schemas.microsoft.com/office/drawing/2014/main" id="{D8D4CE80-5D3C-BE90-011F-584762A4837D}"/>
                    </a:ext>
                  </a:extLst>
                </p:cNvPr>
                <p:cNvSpPr/>
                <p:nvPr/>
              </p:nvSpPr>
              <p:spPr>
                <a:xfrm>
                  <a:off x="1816351" y="3114124"/>
                  <a:ext cx="10547" cy="41936"/>
                </a:xfrm>
                <a:custGeom>
                  <a:avLst/>
                  <a:gdLst>
                    <a:gd name="connsiteX0" fmla="*/ 718 w 10547"/>
                    <a:gd name="connsiteY0" fmla="*/ 41693 h 41936"/>
                    <a:gd name="connsiteX1" fmla="*/ 3374 w 10547"/>
                    <a:gd name="connsiteY1" fmla="*/ 20890 h 41936"/>
                    <a:gd name="connsiteX2" fmla="*/ 364 w 10547"/>
                    <a:gd name="connsiteY2" fmla="*/ 175 h 41936"/>
                    <a:gd name="connsiteX3" fmla="*/ 10544 w 10547"/>
                    <a:gd name="connsiteY3" fmla="*/ 20890 h 41936"/>
                    <a:gd name="connsiteX4" fmla="*/ 718 w 10547"/>
                    <a:gd name="connsiteY4" fmla="*/ 41781 h 419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547" h="41936">
                      <a:moveTo>
                        <a:pt x="718" y="41693"/>
                      </a:moveTo>
                      <a:cubicBezTo>
                        <a:pt x="-964" y="40454"/>
                        <a:pt x="3639" y="32044"/>
                        <a:pt x="3374" y="20890"/>
                      </a:cubicBezTo>
                      <a:cubicBezTo>
                        <a:pt x="3374" y="9736"/>
                        <a:pt x="-1318" y="1414"/>
                        <a:pt x="364" y="175"/>
                      </a:cubicBezTo>
                      <a:cubicBezTo>
                        <a:pt x="1603" y="-1330"/>
                        <a:pt x="10456" y="6991"/>
                        <a:pt x="10544" y="20890"/>
                      </a:cubicBezTo>
                      <a:cubicBezTo>
                        <a:pt x="10721" y="34788"/>
                        <a:pt x="2046" y="43198"/>
                        <a:pt x="718" y="41781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10" name="Forma libre: forma 1109">
                  <a:extLst>
                    <a:ext uri="{FF2B5EF4-FFF2-40B4-BE49-F238E27FC236}">
                      <a16:creationId xmlns:a16="http://schemas.microsoft.com/office/drawing/2014/main" id="{2DA65297-CA43-31A2-D5D7-E608396A9DCA}"/>
                    </a:ext>
                  </a:extLst>
                </p:cNvPr>
                <p:cNvSpPr/>
                <p:nvPr/>
              </p:nvSpPr>
              <p:spPr>
                <a:xfrm>
                  <a:off x="1763535" y="3131246"/>
                  <a:ext cx="14593" cy="37630"/>
                </a:xfrm>
                <a:custGeom>
                  <a:avLst/>
                  <a:gdLst>
                    <a:gd name="connsiteX0" fmla="*/ 243 w 14593"/>
                    <a:gd name="connsiteY0" fmla="*/ 227 h 37630"/>
                    <a:gd name="connsiteX1" fmla="*/ 13433 w 14593"/>
                    <a:gd name="connsiteY1" fmla="*/ 16693 h 37630"/>
                    <a:gd name="connsiteX2" fmla="*/ 10423 w 14593"/>
                    <a:gd name="connsiteY2" fmla="*/ 37585 h 37630"/>
                    <a:gd name="connsiteX3" fmla="*/ 6528 w 14593"/>
                    <a:gd name="connsiteY3" fmla="*/ 18552 h 37630"/>
                    <a:gd name="connsiteX4" fmla="*/ 243 w 14593"/>
                    <a:gd name="connsiteY4" fmla="*/ 139 h 37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593" h="37630">
                      <a:moveTo>
                        <a:pt x="243" y="227"/>
                      </a:moveTo>
                      <a:cubicBezTo>
                        <a:pt x="1394" y="-1277"/>
                        <a:pt x="10246" y="4742"/>
                        <a:pt x="13433" y="16693"/>
                      </a:cubicBezTo>
                      <a:cubicBezTo>
                        <a:pt x="16708" y="28732"/>
                        <a:pt x="12194" y="38381"/>
                        <a:pt x="10423" y="37585"/>
                      </a:cubicBezTo>
                      <a:cubicBezTo>
                        <a:pt x="8476" y="37054"/>
                        <a:pt x="9361" y="28378"/>
                        <a:pt x="6528" y="18552"/>
                      </a:cubicBezTo>
                      <a:cubicBezTo>
                        <a:pt x="3961" y="8637"/>
                        <a:pt x="-1174" y="1644"/>
                        <a:pt x="243" y="13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111" name="Forma libre: forma 1110">
                  <a:extLst>
                    <a:ext uri="{FF2B5EF4-FFF2-40B4-BE49-F238E27FC236}">
                      <a16:creationId xmlns:a16="http://schemas.microsoft.com/office/drawing/2014/main" id="{3C26D6AA-EEAA-70FD-3281-3F21C964B4A4}"/>
                    </a:ext>
                  </a:extLst>
                </p:cNvPr>
                <p:cNvSpPr/>
                <p:nvPr/>
              </p:nvSpPr>
              <p:spPr>
                <a:xfrm>
                  <a:off x="1897516" y="3146757"/>
                  <a:ext cx="32442" cy="30913"/>
                </a:xfrm>
                <a:custGeom>
                  <a:avLst/>
                  <a:gdLst>
                    <a:gd name="connsiteX0" fmla="*/ 22 w 32442"/>
                    <a:gd name="connsiteY0" fmla="*/ 30129 h 30913"/>
                    <a:gd name="connsiteX1" fmla="*/ 16931 w 32442"/>
                    <a:gd name="connsiteY1" fmla="*/ 16143 h 30913"/>
                    <a:gd name="connsiteX2" fmla="*/ 31803 w 32442"/>
                    <a:gd name="connsiteY2" fmla="*/ 31 h 30913"/>
                    <a:gd name="connsiteX3" fmla="*/ 21799 w 32442"/>
                    <a:gd name="connsiteY3" fmla="*/ 21366 h 30913"/>
                    <a:gd name="connsiteX4" fmla="*/ 22 w 32442"/>
                    <a:gd name="connsiteY4" fmla="*/ 30129 h 30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2442" h="30913">
                      <a:moveTo>
                        <a:pt x="22" y="30129"/>
                      </a:moveTo>
                      <a:cubicBezTo>
                        <a:pt x="-509" y="28182"/>
                        <a:pt x="8521" y="24198"/>
                        <a:pt x="16931" y="16143"/>
                      </a:cubicBezTo>
                      <a:cubicBezTo>
                        <a:pt x="25517" y="8175"/>
                        <a:pt x="29855" y="-589"/>
                        <a:pt x="31803" y="31"/>
                      </a:cubicBezTo>
                      <a:cubicBezTo>
                        <a:pt x="33662" y="385"/>
                        <a:pt x="31803" y="11893"/>
                        <a:pt x="21799" y="21366"/>
                      </a:cubicBezTo>
                      <a:cubicBezTo>
                        <a:pt x="11885" y="30838"/>
                        <a:pt x="288" y="32077"/>
                        <a:pt x="22" y="30129"/>
                      </a:cubicBezTo>
                      <a:close/>
                    </a:path>
                  </a:pathLst>
                </a:custGeom>
                <a:solidFill>
                  <a:srgbClr val="26323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112" name="Forma libre: forma 1111">
                <a:extLst>
                  <a:ext uri="{FF2B5EF4-FFF2-40B4-BE49-F238E27FC236}">
                    <a16:creationId xmlns:a16="http://schemas.microsoft.com/office/drawing/2014/main" id="{B2020CE3-0F6A-644D-F678-73DEB25F6115}"/>
                  </a:ext>
                </a:extLst>
              </p:cNvPr>
              <p:cNvSpPr/>
              <p:nvPr/>
            </p:nvSpPr>
            <p:spPr>
              <a:xfrm>
                <a:off x="1924797" y="3184860"/>
                <a:ext cx="67257" cy="29468"/>
              </a:xfrm>
              <a:custGeom>
                <a:avLst/>
                <a:gdLst>
                  <a:gd name="connsiteX0" fmla="*/ 449 w 67257"/>
                  <a:gd name="connsiteY0" fmla="*/ 26019 h 29468"/>
                  <a:gd name="connsiteX1" fmla="*/ 16649 w 67257"/>
                  <a:gd name="connsiteY1" fmla="*/ 12475 h 29468"/>
                  <a:gd name="connsiteX2" fmla="*/ 37895 w 67257"/>
                  <a:gd name="connsiteY2" fmla="*/ 3445 h 29468"/>
                  <a:gd name="connsiteX3" fmla="*/ 51351 w 67257"/>
                  <a:gd name="connsiteY3" fmla="*/ 524 h 29468"/>
                  <a:gd name="connsiteX4" fmla="*/ 59407 w 67257"/>
                  <a:gd name="connsiteY4" fmla="*/ 170 h 29468"/>
                  <a:gd name="connsiteX5" fmla="*/ 67197 w 67257"/>
                  <a:gd name="connsiteY5" fmla="*/ 7960 h 29468"/>
                  <a:gd name="connsiteX6" fmla="*/ 63302 w 67257"/>
                  <a:gd name="connsiteY6" fmla="*/ 17344 h 29468"/>
                  <a:gd name="connsiteX7" fmla="*/ 56574 w 67257"/>
                  <a:gd name="connsiteY7" fmla="*/ 21593 h 29468"/>
                  <a:gd name="connsiteX8" fmla="*/ 43649 w 67257"/>
                  <a:gd name="connsiteY8" fmla="*/ 26639 h 29468"/>
                  <a:gd name="connsiteX9" fmla="*/ 20545 w 67257"/>
                  <a:gd name="connsiteY9" fmla="*/ 29383 h 29468"/>
                  <a:gd name="connsiteX10" fmla="*/ 7 w 67257"/>
                  <a:gd name="connsiteY10" fmla="*/ 24249 h 29468"/>
                  <a:gd name="connsiteX11" fmla="*/ 20545 w 67257"/>
                  <a:gd name="connsiteY11" fmla="*/ 24249 h 29468"/>
                  <a:gd name="connsiteX12" fmla="*/ 41790 w 67257"/>
                  <a:gd name="connsiteY12" fmla="*/ 20265 h 29468"/>
                  <a:gd name="connsiteX13" fmla="*/ 53476 w 67257"/>
                  <a:gd name="connsiteY13" fmla="*/ 15308 h 29468"/>
                  <a:gd name="connsiteX14" fmla="*/ 60204 w 67257"/>
                  <a:gd name="connsiteY14" fmla="*/ 8668 h 29468"/>
                  <a:gd name="connsiteX15" fmla="*/ 58345 w 67257"/>
                  <a:gd name="connsiteY15" fmla="*/ 7163 h 29468"/>
                  <a:gd name="connsiteX16" fmla="*/ 52413 w 67257"/>
                  <a:gd name="connsiteY16" fmla="*/ 7429 h 29468"/>
                  <a:gd name="connsiteX17" fmla="*/ 39754 w 67257"/>
                  <a:gd name="connsiteY17" fmla="*/ 9731 h 29468"/>
                  <a:gd name="connsiteX18" fmla="*/ 19128 w 67257"/>
                  <a:gd name="connsiteY18" fmla="*/ 16901 h 29468"/>
                  <a:gd name="connsiteX19" fmla="*/ 626 w 67257"/>
                  <a:gd name="connsiteY19" fmla="*/ 25931 h 29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67257" h="29468">
                    <a:moveTo>
                      <a:pt x="449" y="26019"/>
                    </a:moveTo>
                    <a:cubicBezTo>
                      <a:pt x="-82" y="25400"/>
                      <a:pt x="5318" y="19203"/>
                      <a:pt x="16649" y="12475"/>
                    </a:cubicBezTo>
                    <a:cubicBezTo>
                      <a:pt x="22315" y="9200"/>
                      <a:pt x="29485" y="5836"/>
                      <a:pt x="37895" y="3445"/>
                    </a:cubicBezTo>
                    <a:cubicBezTo>
                      <a:pt x="42056" y="2206"/>
                      <a:pt x="46571" y="1232"/>
                      <a:pt x="51351" y="524"/>
                    </a:cubicBezTo>
                    <a:cubicBezTo>
                      <a:pt x="53653" y="258"/>
                      <a:pt x="56220" y="-273"/>
                      <a:pt x="59407" y="170"/>
                    </a:cubicBezTo>
                    <a:cubicBezTo>
                      <a:pt x="62505" y="347"/>
                      <a:pt x="67020" y="3711"/>
                      <a:pt x="67197" y="7960"/>
                    </a:cubicBezTo>
                    <a:cubicBezTo>
                      <a:pt x="67640" y="11855"/>
                      <a:pt x="65604" y="15396"/>
                      <a:pt x="63302" y="17344"/>
                    </a:cubicBezTo>
                    <a:cubicBezTo>
                      <a:pt x="61000" y="19468"/>
                      <a:pt x="58699" y="20531"/>
                      <a:pt x="56574" y="21593"/>
                    </a:cubicBezTo>
                    <a:cubicBezTo>
                      <a:pt x="52236" y="23718"/>
                      <a:pt x="47899" y="25400"/>
                      <a:pt x="43649" y="26639"/>
                    </a:cubicBezTo>
                    <a:cubicBezTo>
                      <a:pt x="35151" y="29029"/>
                      <a:pt x="27095" y="29737"/>
                      <a:pt x="20545" y="29383"/>
                    </a:cubicBezTo>
                    <a:cubicBezTo>
                      <a:pt x="7266" y="28763"/>
                      <a:pt x="-259" y="25046"/>
                      <a:pt x="7" y="24249"/>
                    </a:cubicBezTo>
                    <a:cubicBezTo>
                      <a:pt x="272" y="23098"/>
                      <a:pt x="8063" y="24957"/>
                      <a:pt x="20545" y="24249"/>
                    </a:cubicBezTo>
                    <a:cubicBezTo>
                      <a:pt x="26741" y="23895"/>
                      <a:pt x="34089" y="22744"/>
                      <a:pt x="41790" y="20265"/>
                    </a:cubicBezTo>
                    <a:cubicBezTo>
                      <a:pt x="45597" y="18937"/>
                      <a:pt x="49581" y="17344"/>
                      <a:pt x="53476" y="15308"/>
                    </a:cubicBezTo>
                    <a:cubicBezTo>
                      <a:pt x="57636" y="13360"/>
                      <a:pt x="60558" y="10882"/>
                      <a:pt x="60204" y="8668"/>
                    </a:cubicBezTo>
                    <a:cubicBezTo>
                      <a:pt x="60026" y="7783"/>
                      <a:pt x="59849" y="7518"/>
                      <a:pt x="58345" y="7163"/>
                    </a:cubicBezTo>
                    <a:cubicBezTo>
                      <a:pt x="56840" y="6898"/>
                      <a:pt x="54715" y="7163"/>
                      <a:pt x="52413" y="7429"/>
                    </a:cubicBezTo>
                    <a:cubicBezTo>
                      <a:pt x="47987" y="7960"/>
                      <a:pt x="43738" y="8757"/>
                      <a:pt x="39754" y="9731"/>
                    </a:cubicBezTo>
                    <a:cubicBezTo>
                      <a:pt x="31787" y="11678"/>
                      <a:pt x="24794" y="14334"/>
                      <a:pt x="19128" y="16901"/>
                    </a:cubicBezTo>
                    <a:cubicBezTo>
                      <a:pt x="7708" y="22124"/>
                      <a:pt x="1246" y="26816"/>
                      <a:pt x="626" y="25931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13" name="Forma libre: forma 1112">
                <a:extLst>
                  <a:ext uri="{FF2B5EF4-FFF2-40B4-BE49-F238E27FC236}">
                    <a16:creationId xmlns:a16="http://schemas.microsoft.com/office/drawing/2014/main" id="{D9B83D0C-21CC-8D55-E673-C9B92F63D1E7}"/>
                  </a:ext>
                </a:extLst>
              </p:cNvPr>
              <p:cNvSpPr/>
              <p:nvPr/>
            </p:nvSpPr>
            <p:spPr>
              <a:xfrm>
                <a:off x="1922610" y="3206797"/>
                <a:ext cx="37807" cy="63986"/>
              </a:xfrm>
              <a:custGeom>
                <a:avLst/>
                <a:gdLst>
                  <a:gd name="connsiteX0" fmla="*/ 2813 w 37807"/>
                  <a:gd name="connsiteY0" fmla="*/ 99 h 63986"/>
                  <a:gd name="connsiteX1" fmla="*/ 20253 w 37807"/>
                  <a:gd name="connsiteY1" fmla="*/ 12138 h 63986"/>
                  <a:gd name="connsiteX2" fmla="*/ 32912 w 37807"/>
                  <a:gd name="connsiteY2" fmla="*/ 31702 h 63986"/>
                  <a:gd name="connsiteX3" fmla="*/ 37072 w 37807"/>
                  <a:gd name="connsiteY3" fmla="*/ 44981 h 63986"/>
                  <a:gd name="connsiteX4" fmla="*/ 33620 w 37807"/>
                  <a:gd name="connsiteY4" fmla="*/ 61800 h 63986"/>
                  <a:gd name="connsiteX5" fmla="*/ 23086 w 37807"/>
                  <a:gd name="connsiteY5" fmla="*/ 62951 h 63986"/>
                  <a:gd name="connsiteX6" fmla="*/ 16446 w 37807"/>
                  <a:gd name="connsiteY6" fmla="*/ 58436 h 63986"/>
                  <a:gd name="connsiteX7" fmla="*/ 7240 w 37807"/>
                  <a:gd name="connsiteY7" fmla="*/ 47548 h 63986"/>
                  <a:gd name="connsiteX8" fmla="*/ 69 w 37807"/>
                  <a:gd name="connsiteY8" fmla="*/ 25062 h 63986"/>
                  <a:gd name="connsiteX9" fmla="*/ 4849 w 37807"/>
                  <a:gd name="connsiteY9" fmla="*/ 4436 h 63986"/>
                  <a:gd name="connsiteX10" fmla="*/ 5026 w 37807"/>
                  <a:gd name="connsiteY10" fmla="*/ 24531 h 63986"/>
                  <a:gd name="connsiteX11" fmla="*/ 12728 w 37807"/>
                  <a:gd name="connsiteY11" fmla="*/ 44007 h 63986"/>
                  <a:gd name="connsiteX12" fmla="*/ 20872 w 37807"/>
                  <a:gd name="connsiteY12" fmla="*/ 53125 h 63986"/>
                  <a:gd name="connsiteX13" fmla="*/ 28840 w 37807"/>
                  <a:gd name="connsiteY13" fmla="*/ 56400 h 63986"/>
                  <a:gd name="connsiteX14" fmla="*/ 29990 w 37807"/>
                  <a:gd name="connsiteY14" fmla="*/ 46397 h 63986"/>
                  <a:gd name="connsiteX15" fmla="*/ 26626 w 37807"/>
                  <a:gd name="connsiteY15" fmla="*/ 34269 h 63986"/>
                  <a:gd name="connsiteX16" fmla="*/ 16181 w 37807"/>
                  <a:gd name="connsiteY16" fmla="*/ 15502 h 63986"/>
                  <a:gd name="connsiteX17" fmla="*/ 2636 w 37807"/>
                  <a:gd name="connsiteY17" fmla="*/ 276 h 639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37807" h="63986">
                    <a:moveTo>
                      <a:pt x="2813" y="99"/>
                    </a:moveTo>
                    <a:cubicBezTo>
                      <a:pt x="3167" y="-610"/>
                      <a:pt x="11046" y="2400"/>
                      <a:pt x="20253" y="12138"/>
                    </a:cubicBezTo>
                    <a:cubicBezTo>
                      <a:pt x="24767" y="17007"/>
                      <a:pt x="29459" y="23558"/>
                      <a:pt x="32912" y="31702"/>
                    </a:cubicBezTo>
                    <a:cubicBezTo>
                      <a:pt x="34682" y="35774"/>
                      <a:pt x="36099" y="40200"/>
                      <a:pt x="37072" y="44981"/>
                    </a:cubicBezTo>
                    <a:cubicBezTo>
                      <a:pt x="37869" y="49761"/>
                      <a:pt x="39197" y="55958"/>
                      <a:pt x="33620" y="61800"/>
                    </a:cubicBezTo>
                    <a:cubicBezTo>
                      <a:pt x="30522" y="64633"/>
                      <a:pt x="25741" y="64367"/>
                      <a:pt x="23086" y="62951"/>
                    </a:cubicBezTo>
                    <a:cubicBezTo>
                      <a:pt x="20164" y="61712"/>
                      <a:pt x="18394" y="59941"/>
                      <a:pt x="16446" y="58436"/>
                    </a:cubicBezTo>
                    <a:cubicBezTo>
                      <a:pt x="12640" y="55161"/>
                      <a:pt x="9630" y="51443"/>
                      <a:pt x="7240" y="47548"/>
                    </a:cubicBezTo>
                    <a:cubicBezTo>
                      <a:pt x="2459" y="39846"/>
                      <a:pt x="423" y="31790"/>
                      <a:pt x="69" y="25062"/>
                    </a:cubicBezTo>
                    <a:cubicBezTo>
                      <a:pt x="-639" y="11430"/>
                      <a:pt x="4318" y="3994"/>
                      <a:pt x="4849" y="4436"/>
                    </a:cubicBezTo>
                    <a:cubicBezTo>
                      <a:pt x="6000" y="4791"/>
                      <a:pt x="3079" y="12404"/>
                      <a:pt x="5026" y="24531"/>
                    </a:cubicBezTo>
                    <a:cubicBezTo>
                      <a:pt x="6000" y="30463"/>
                      <a:pt x="8302" y="37456"/>
                      <a:pt x="12728" y="44007"/>
                    </a:cubicBezTo>
                    <a:cubicBezTo>
                      <a:pt x="14941" y="47282"/>
                      <a:pt x="17685" y="50381"/>
                      <a:pt x="20872" y="53125"/>
                    </a:cubicBezTo>
                    <a:cubicBezTo>
                      <a:pt x="24236" y="56135"/>
                      <a:pt x="27866" y="57817"/>
                      <a:pt x="28840" y="56400"/>
                    </a:cubicBezTo>
                    <a:cubicBezTo>
                      <a:pt x="30433" y="55072"/>
                      <a:pt x="31053" y="50204"/>
                      <a:pt x="29990" y="46397"/>
                    </a:cubicBezTo>
                    <a:cubicBezTo>
                      <a:pt x="29194" y="42148"/>
                      <a:pt x="28043" y="38076"/>
                      <a:pt x="26626" y="34269"/>
                    </a:cubicBezTo>
                    <a:cubicBezTo>
                      <a:pt x="23705" y="26744"/>
                      <a:pt x="19899" y="20459"/>
                      <a:pt x="16181" y="15502"/>
                    </a:cubicBezTo>
                    <a:cubicBezTo>
                      <a:pt x="8656" y="5676"/>
                      <a:pt x="2017" y="1161"/>
                      <a:pt x="2636" y="276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1114" name="Gráfico 7">
              <a:extLst>
                <a:ext uri="{FF2B5EF4-FFF2-40B4-BE49-F238E27FC236}">
                  <a16:creationId xmlns:a16="http://schemas.microsoft.com/office/drawing/2014/main" id="{F221B5D4-092F-21A2-A240-D1F8CE519251}"/>
                </a:ext>
              </a:extLst>
            </p:cNvPr>
            <p:cNvGrpSpPr/>
            <p:nvPr/>
          </p:nvGrpSpPr>
          <p:grpSpPr>
            <a:xfrm>
              <a:off x="1898777" y="424627"/>
              <a:ext cx="265908" cy="275872"/>
              <a:chOff x="1898777" y="424627"/>
              <a:chExt cx="265908" cy="275872"/>
            </a:xfrm>
          </p:grpSpPr>
          <p:sp>
            <p:nvSpPr>
              <p:cNvPr id="1115" name="Forma libre: forma 1114">
                <a:extLst>
                  <a:ext uri="{FF2B5EF4-FFF2-40B4-BE49-F238E27FC236}">
                    <a16:creationId xmlns:a16="http://schemas.microsoft.com/office/drawing/2014/main" id="{3E14F49B-6DD1-01EB-4FA5-03E875DC7F4E}"/>
                  </a:ext>
                </a:extLst>
              </p:cNvPr>
              <p:cNvSpPr/>
              <p:nvPr/>
            </p:nvSpPr>
            <p:spPr>
              <a:xfrm>
                <a:off x="1898777" y="424627"/>
                <a:ext cx="265908" cy="275872"/>
              </a:xfrm>
              <a:custGeom>
                <a:avLst/>
                <a:gdLst>
                  <a:gd name="connsiteX0" fmla="*/ 253446 w 265908"/>
                  <a:gd name="connsiteY0" fmla="*/ 40486 h 275872"/>
                  <a:gd name="connsiteX1" fmla="*/ 263626 w 265908"/>
                  <a:gd name="connsiteY1" fmla="*/ 174512 h 275872"/>
                  <a:gd name="connsiteX2" fmla="*/ 183600 w 265908"/>
                  <a:gd name="connsiteY2" fmla="*/ 236479 h 275872"/>
                  <a:gd name="connsiteX3" fmla="*/ 130662 w 265908"/>
                  <a:gd name="connsiteY3" fmla="*/ 275873 h 275872"/>
                  <a:gd name="connsiteX4" fmla="*/ 0 w 265908"/>
                  <a:gd name="connsiteY4" fmla="*/ 248873 h 275872"/>
                  <a:gd name="connsiteX5" fmla="*/ 29302 w 265908"/>
                  <a:gd name="connsiteY5" fmla="*/ 176725 h 275872"/>
                  <a:gd name="connsiteX6" fmla="*/ 25761 w 265908"/>
                  <a:gd name="connsiteY6" fmla="*/ 86076 h 275872"/>
                  <a:gd name="connsiteX7" fmla="*/ 38508 w 265908"/>
                  <a:gd name="connsiteY7" fmla="*/ 31987 h 275872"/>
                  <a:gd name="connsiteX8" fmla="*/ 76574 w 265908"/>
                  <a:gd name="connsiteY8" fmla="*/ 1004 h 275872"/>
                  <a:gd name="connsiteX9" fmla="*/ 101361 w 265908"/>
                  <a:gd name="connsiteY9" fmla="*/ 19063 h 275872"/>
                  <a:gd name="connsiteX10" fmla="*/ 132787 w 265908"/>
                  <a:gd name="connsiteY10" fmla="*/ 22427 h 275872"/>
                  <a:gd name="connsiteX11" fmla="*/ 178023 w 265908"/>
                  <a:gd name="connsiteY11" fmla="*/ 29154 h 275872"/>
                  <a:gd name="connsiteX12" fmla="*/ 220869 w 265908"/>
                  <a:gd name="connsiteY12" fmla="*/ 55092 h 275872"/>
                  <a:gd name="connsiteX13" fmla="*/ 224233 w 265908"/>
                  <a:gd name="connsiteY13" fmla="*/ 86607 h 275872"/>
                  <a:gd name="connsiteX14" fmla="*/ 253534 w 265908"/>
                  <a:gd name="connsiteY14" fmla="*/ 40397 h 2758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65908" h="275872">
                    <a:moveTo>
                      <a:pt x="253446" y="40486"/>
                    </a:moveTo>
                    <a:cubicBezTo>
                      <a:pt x="256721" y="39600"/>
                      <a:pt x="271505" y="158755"/>
                      <a:pt x="263626" y="174512"/>
                    </a:cubicBezTo>
                    <a:cubicBezTo>
                      <a:pt x="255748" y="190269"/>
                      <a:pt x="203872" y="236479"/>
                      <a:pt x="183600" y="236479"/>
                    </a:cubicBezTo>
                    <a:cubicBezTo>
                      <a:pt x="163328" y="236479"/>
                      <a:pt x="136239" y="265781"/>
                      <a:pt x="130662" y="275873"/>
                    </a:cubicBezTo>
                    <a:lnTo>
                      <a:pt x="0" y="248873"/>
                    </a:lnTo>
                    <a:lnTo>
                      <a:pt x="29302" y="176725"/>
                    </a:lnTo>
                    <a:lnTo>
                      <a:pt x="25761" y="86076"/>
                    </a:lnTo>
                    <a:cubicBezTo>
                      <a:pt x="25052" y="67220"/>
                      <a:pt x="29213" y="48364"/>
                      <a:pt x="38508" y="31987"/>
                    </a:cubicBezTo>
                    <a:cubicBezTo>
                      <a:pt x="48600" y="14105"/>
                      <a:pt x="62941" y="-4573"/>
                      <a:pt x="76574" y="1004"/>
                    </a:cubicBezTo>
                    <a:cubicBezTo>
                      <a:pt x="101361" y="11184"/>
                      <a:pt x="101361" y="19063"/>
                      <a:pt x="101361" y="19063"/>
                    </a:cubicBezTo>
                    <a:cubicBezTo>
                      <a:pt x="101361" y="19063"/>
                      <a:pt x="124731" y="-2360"/>
                      <a:pt x="132787" y="22427"/>
                    </a:cubicBezTo>
                    <a:cubicBezTo>
                      <a:pt x="132787" y="22427"/>
                      <a:pt x="163328" y="-147"/>
                      <a:pt x="178023" y="29154"/>
                    </a:cubicBezTo>
                    <a:cubicBezTo>
                      <a:pt x="178023" y="29154"/>
                      <a:pt x="211839" y="8882"/>
                      <a:pt x="220869" y="55092"/>
                    </a:cubicBezTo>
                    <a:lnTo>
                      <a:pt x="224233" y="86607"/>
                    </a:lnTo>
                    <a:cubicBezTo>
                      <a:pt x="224233" y="86607"/>
                      <a:pt x="220869" y="49427"/>
                      <a:pt x="253534" y="40397"/>
                    </a:cubicBezTo>
                    <a:close/>
                  </a:path>
                </a:pathLst>
              </a:custGeom>
              <a:solidFill>
                <a:srgbClr val="FFBE9D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16" name="Forma libre: forma 1115">
                <a:extLst>
                  <a:ext uri="{FF2B5EF4-FFF2-40B4-BE49-F238E27FC236}">
                    <a16:creationId xmlns:a16="http://schemas.microsoft.com/office/drawing/2014/main" id="{36BB61F4-B1D9-2DF0-6679-4F80D177C8AA}"/>
                  </a:ext>
                </a:extLst>
              </p:cNvPr>
              <p:cNvSpPr/>
              <p:nvPr/>
            </p:nvSpPr>
            <p:spPr>
              <a:xfrm>
                <a:off x="2046348" y="511322"/>
                <a:ext cx="82239" cy="97408"/>
              </a:xfrm>
              <a:custGeom>
                <a:avLst/>
                <a:gdLst>
                  <a:gd name="connsiteX0" fmla="*/ 0 w 82239"/>
                  <a:gd name="connsiteY0" fmla="*/ 97377 h 97408"/>
                  <a:gd name="connsiteX1" fmla="*/ 14075 w 82239"/>
                  <a:gd name="connsiteY1" fmla="*/ 81000 h 97408"/>
                  <a:gd name="connsiteX2" fmla="*/ 59223 w 82239"/>
                  <a:gd name="connsiteY2" fmla="*/ 54974 h 97408"/>
                  <a:gd name="connsiteX3" fmla="*/ 79672 w 82239"/>
                  <a:gd name="connsiteY3" fmla="*/ 50105 h 97408"/>
                  <a:gd name="connsiteX4" fmla="*/ 77813 w 82239"/>
                  <a:gd name="connsiteY4" fmla="*/ 52318 h 97408"/>
                  <a:gd name="connsiteX5" fmla="*/ 75954 w 82239"/>
                  <a:gd name="connsiteY5" fmla="*/ 14872 h 97408"/>
                  <a:gd name="connsiteX6" fmla="*/ 76751 w 82239"/>
                  <a:gd name="connsiteY6" fmla="*/ 0 h 97408"/>
                  <a:gd name="connsiteX7" fmla="*/ 78698 w 82239"/>
                  <a:gd name="connsiteY7" fmla="*/ 14695 h 97408"/>
                  <a:gd name="connsiteX8" fmla="*/ 82239 w 82239"/>
                  <a:gd name="connsiteY8" fmla="*/ 52230 h 97408"/>
                  <a:gd name="connsiteX9" fmla="*/ 82239 w 82239"/>
                  <a:gd name="connsiteY9" fmla="*/ 54089 h 97408"/>
                  <a:gd name="connsiteX10" fmla="*/ 80380 w 82239"/>
                  <a:gd name="connsiteY10" fmla="*/ 54443 h 97408"/>
                  <a:gd name="connsiteX11" fmla="*/ 60728 w 82239"/>
                  <a:gd name="connsiteY11" fmla="*/ 59311 h 97408"/>
                  <a:gd name="connsiteX12" fmla="*/ 16289 w 82239"/>
                  <a:gd name="connsiteY12" fmla="*/ 83479 h 97408"/>
                  <a:gd name="connsiteX13" fmla="*/ 177 w 82239"/>
                  <a:gd name="connsiteY13" fmla="*/ 97377 h 97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239" h="97408">
                    <a:moveTo>
                      <a:pt x="0" y="97377"/>
                    </a:moveTo>
                    <a:cubicBezTo>
                      <a:pt x="0" y="97377"/>
                      <a:pt x="4072" y="90030"/>
                      <a:pt x="14075" y="81000"/>
                    </a:cubicBezTo>
                    <a:cubicBezTo>
                      <a:pt x="23902" y="72059"/>
                      <a:pt x="39571" y="61259"/>
                      <a:pt x="59223" y="54974"/>
                    </a:cubicBezTo>
                    <a:cubicBezTo>
                      <a:pt x="66216" y="52672"/>
                      <a:pt x="73210" y="51079"/>
                      <a:pt x="79672" y="50105"/>
                    </a:cubicBezTo>
                    <a:lnTo>
                      <a:pt x="77813" y="52318"/>
                    </a:lnTo>
                    <a:cubicBezTo>
                      <a:pt x="77902" y="37269"/>
                      <a:pt x="76220" y="24344"/>
                      <a:pt x="75954" y="14872"/>
                    </a:cubicBezTo>
                    <a:cubicBezTo>
                      <a:pt x="75689" y="5489"/>
                      <a:pt x="76220" y="0"/>
                      <a:pt x="76751" y="0"/>
                    </a:cubicBezTo>
                    <a:cubicBezTo>
                      <a:pt x="77282" y="0"/>
                      <a:pt x="77725" y="5489"/>
                      <a:pt x="78698" y="14695"/>
                    </a:cubicBezTo>
                    <a:cubicBezTo>
                      <a:pt x="79672" y="23813"/>
                      <a:pt x="82062" y="36915"/>
                      <a:pt x="82239" y="52230"/>
                    </a:cubicBezTo>
                    <a:lnTo>
                      <a:pt x="82239" y="54089"/>
                    </a:lnTo>
                    <a:lnTo>
                      <a:pt x="80380" y="54443"/>
                    </a:lnTo>
                    <a:cubicBezTo>
                      <a:pt x="74095" y="55505"/>
                      <a:pt x="67456" y="57098"/>
                      <a:pt x="60728" y="59311"/>
                    </a:cubicBezTo>
                    <a:cubicBezTo>
                      <a:pt x="41784" y="65420"/>
                      <a:pt x="26469" y="75334"/>
                      <a:pt x="16289" y="83479"/>
                    </a:cubicBezTo>
                    <a:cubicBezTo>
                      <a:pt x="6020" y="91623"/>
                      <a:pt x="708" y="97908"/>
                      <a:pt x="177" y="97377"/>
                    </a:cubicBezTo>
                    <a:close/>
                  </a:path>
                </a:pathLst>
              </a:custGeom>
              <a:solidFill>
                <a:srgbClr val="EB996E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17" name="Forma libre: forma 1116">
                <a:extLst>
                  <a:ext uri="{FF2B5EF4-FFF2-40B4-BE49-F238E27FC236}">
                    <a16:creationId xmlns:a16="http://schemas.microsoft.com/office/drawing/2014/main" id="{469457F9-CFC6-573F-275C-FEA4CBE1EE49}"/>
                  </a:ext>
                </a:extLst>
              </p:cNvPr>
              <p:cNvSpPr/>
              <p:nvPr/>
            </p:nvSpPr>
            <p:spPr>
              <a:xfrm>
                <a:off x="1958676" y="435170"/>
                <a:ext cx="50446" cy="105045"/>
              </a:xfrm>
              <a:custGeom>
                <a:avLst/>
                <a:gdLst>
                  <a:gd name="connsiteX0" fmla="*/ 8619 w 50446"/>
                  <a:gd name="connsiteY0" fmla="*/ 39768 h 105045"/>
                  <a:gd name="connsiteX1" fmla="*/ 11806 w 50446"/>
                  <a:gd name="connsiteY1" fmla="*/ 47028 h 105045"/>
                  <a:gd name="connsiteX2" fmla="*/ 12337 w 50446"/>
                  <a:gd name="connsiteY2" fmla="*/ 68893 h 105045"/>
                  <a:gd name="connsiteX3" fmla="*/ 4370 w 50446"/>
                  <a:gd name="connsiteY3" fmla="*/ 80844 h 105045"/>
                  <a:gd name="connsiteX4" fmla="*/ 8354 w 50446"/>
                  <a:gd name="connsiteY4" fmla="*/ 94477 h 105045"/>
                  <a:gd name="connsiteX5" fmla="*/ 39426 w 50446"/>
                  <a:gd name="connsiteY5" fmla="*/ 93149 h 105045"/>
                  <a:gd name="connsiteX6" fmla="*/ 45446 w 50446"/>
                  <a:gd name="connsiteY6" fmla="*/ 75709 h 105045"/>
                  <a:gd name="connsiteX7" fmla="*/ 46154 w 50446"/>
                  <a:gd name="connsiteY7" fmla="*/ 57296 h 105045"/>
                  <a:gd name="connsiteX8" fmla="*/ 44295 w 50446"/>
                  <a:gd name="connsiteY8" fmla="*/ 25959 h 105045"/>
                  <a:gd name="connsiteX9" fmla="*/ 39249 w 50446"/>
                  <a:gd name="connsiteY9" fmla="*/ 5952 h 105045"/>
                  <a:gd name="connsiteX10" fmla="*/ 34469 w 50446"/>
                  <a:gd name="connsiteY10" fmla="*/ 21 h 105045"/>
                  <a:gd name="connsiteX11" fmla="*/ 40754 w 50446"/>
                  <a:gd name="connsiteY11" fmla="*/ 4978 h 105045"/>
                  <a:gd name="connsiteX12" fmla="*/ 47570 w 50446"/>
                  <a:gd name="connsiteY12" fmla="*/ 25605 h 105045"/>
                  <a:gd name="connsiteX13" fmla="*/ 50403 w 50446"/>
                  <a:gd name="connsiteY13" fmla="*/ 57296 h 105045"/>
                  <a:gd name="connsiteX14" fmla="*/ 49960 w 50446"/>
                  <a:gd name="connsiteY14" fmla="*/ 76241 h 105045"/>
                  <a:gd name="connsiteX15" fmla="*/ 42967 w 50446"/>
                  <a:gd name="connsiteY15" fmla="*/ 96159 h 105045"/>
                  <a:gd name="connsiteX16" fmla="*/ 5167 w 50446"/>
                  <a:gd name="connsiteY16" fmla="*/ 97398 h 105045"/>
                  <a:gd name="connsiteX17" fmla="*/ 741 w 50446"/>
                  <a:gd name="connsiteY17" fmla="*/ 79782 h 105045"/>
                  <a:gd name="connsiteX18" fmla="*/ 5521 w 50446"/>
                  <a:gd name="connsiteY18" fmla="*/ 72877 h 105045"/>
                  <a:gd name="connsiteX19" fmla="*/ 9416 w 50446"/>
                  <a:gd name="connsiteY19" fmla="*/ 67654 h 105045"/>
                  <a:gd name="connsiteX20" fmla="*/ 10124 w 50446"/>
                  <a:gd name="connsiteY20" fmla="*/ 47647 h 105045"/>
                  <a:gd name="connsiteX21" fmla="*/ 8619 w 50446"/>
                  <a:gd name="connsiteY21" fmla="*/ 39946 h 105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50446" h="105045">
                    <a:moveTo>
                      <a:pt x="8619" y="39768"/>
                    </a:moveTo>
                    <a:cubicBezTo>
                      <a:pt x="8619" y="39768"/>
                      <a:pt x="10213" y="42159"/>
                      <a:pt x="11806" y="47028"/>
                    </a:cubicBezTo>
                    <a:cubicBezTo>
                      <a:pt x="13134" y="51719"/>
                      <a:pt x="15967" y="59421"/>
                      <a:pt x="12337" y="68893"/>
                    </a:cubicBezTo>
                    <a:cubicBezTo>
                      <a:pt x="10567" y="73673"/>
                      <a:pt x="5433" y="76683"/>
                      <a:pt x="4370" y="80844"/>
                    </a:cubicBezTo>
                    <a:cubicBezTo>
                      <a:pt x="3042" y="85093"/>
                      <a:pt x="4724" y="90582"/>
                      <a:pt x="8354" y="94477"/>
                    </a:cubicBezTo>
                    <a:cubicBezTo>
                      <a:pt x="15347" y="102444"/>
                      <a:pt x="31547" y="102798"/>
                      <a:pt x="39426" y="93149"/>
                    </a:cubicBezTo>
                    <a:cubicBezTo>
                      <a:pt x="43410" y="88369"/>
                      <a:pt x="44826" y="81906"/>
                      <a:pt x="45446" y="75709"/>
                    </a:cubicBezTo>
                    <a:cubicBezTo>
                      <a:pt x="46065" y="69424"/>
                      <a:pt x="46065" y="63139"/>
                      <a:pt x="46154" y="57296"/>
                    </a:cubicBezTo>
                    <a:cubicBezTo>
                      <a:pt x="46154" y="45523"/>
                      <a:pt x="45269" y="34900"/>
                      <a:pt x="44295" y="25959"/>
                    </a:cubicBezTo>
                    <a:cubicBezTo>
                      <a:pt x="43410" y="17106"/>
                      <a:pt x="41728" y="10113"/>
                      <a:pt x="39249" y="5952"/>
                    </a:cubicBezTo>
                    <a:cubicBezTo>
                      <a:pt x="36770" y="1791"/>
                      <a:pt x="34203" y="375"/>
                      <a:pt x="34469" y="21"/>
                    </a:cubicBezTo>
                    <a:cubicBezTo>
                      <a:pt x="34469" y="-156"/>
                      <a:pt x="37567" y="729"/>
                      <a:pt x="40754" y="4978"/>
                    </a:cubicBezTo>
                    <a:cubicBezTo>
                      <a:pt x="44029" y="9228"/>
                      <a:pt x="46242" y="16575"/>
                      <a:pt x="47570" y="25605"/>
                    </a:cubicBezTo>
                    <a:cubicBezTo>
                      <a:pt x="48987" y="34546"/>
                      <a:pt x="50138" y="45346"/>
                      <a:pt x="50403" y="57296"/>
                    </a:cubicBezTo>
                    <a:cubicBezTo>
                      <a:pt x="50492" y="63316"/>
                      <a:pt x="50492" y="69601"/>
                      <a:pt x="49960" y="76241"/>
                    </a:cubicBezTo>
                    <a:cubicBezTo>
                      <a:pt x="49341" y="82791"/>
                      <a:pt x="47836" y="90139"/>
                      <a:pt x="42967" y="96159"/>
                    </a:cubicBezTo>
                    <a:cubicBezTo>
                      <a:pt x="32787" y="108109"/>
                      <a:pt x="14019" y="107490"/>
                      <a:pt x="5167" y="97398"/>
                    </a:cubicBezTo>
                    <a:cubicBezTo>
                      <a:pt x="829" y="92441"/>
                      <a:pt x="-1207" y="85713"/>
                      <a:pt x="741" y="79782"/>
                    </a:cubicBezTo>
                    <a:cubicBezTo>
                      <a:pt x="1715" y="76772"/>
                      <a:pt x="3839" y="74559"/>
                      <a:pt x="5521" y="72877"/>
                    </a:cubicBezTo>
                    <a:cubicBezTo>
                      <a:pt x="7203" y="71106"/>
                      <a:pt x="8531" y="69513"/>
                      <a:pt x="9416" y="67654"/>
                    </a:cubicBezTo>
                    <a:cubicBezTo>
                      <a:pt x="12869" y="60041"/>
                      <a:pt x="10921" y="52339"/>
                      <a:pt x="10124" y="47647"/>
                    </a:cubicBezTo>
                    <a:cubicBezTo>
                      <a:pt x="9062" y="42778"/>
                      <a:pt x="8354" y="40034"/>
                      <a:pt x="8619" y="39946"/>
                    </a:cubicBezTo>
                    <a:close/>
                  </a:path>
                </a:pathLst>
              </a:custGeom>
              <a:solidFill>
                <a:srgbClr val="EB996E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18" name="Forma libre: forma 1117">
                <a:extLst>
                  <a:ext uri="{FF2B5EF4-FFF2-40B4-BE49-F238E27FC236}">
                    <a16:creationId xmlns:a16="http://schemas.microsoft.com/office/drawing/2014/main" id="{CF53EABE-65AE-1A28-A3A1-73DE44CD1F39}"/>
                  </a:ext>
                </a:extLst>
              </p:cNvPr>
              <p:cNvSpPr/>
              <p:nvPr/>
            </p:nvSpPr>
            <p:spPr>
              <a:xfrm>
                <a:off x="1997823" y="439426"/>
                <a:ext cx="49826" cy="106766"/>
              </a:xfrm>
              <a:custGeom>
                <a:avLst/>
                <a:gdLst>
                  <a:gd name="connsiteX0" fmla="*/ 191 w 49826"/>
                  <a:gd name="connsiteY0" fmla="*/ 91725 h 106766"/>
                  <a:gd name="connsiteX1" fmla="*/ 3201 w 49826"/>
                  <a:gd name="connsiteY1" fmla="*/ 96506 h 106766"/>
                  <a:gd name="connsiteX2" fmla="*/ 15860 w 49826"/>
                  <a:gd name="connsiteY2" fmla="*/ 103322 h 106766"/>
                  <a:gd name="connsiteX3" fmla="*/ 34892 w 49826"/>
                  <a:gd name="connsiteY3" fmla="*/ 95089 h 106766"/>
                  <a:gd name="connsiteX4" fmla="*/ 44542 w 49826"/>
                  <a:gd name="connsiteY4" fmla="*/ 70037 h 106766"/>
                  <a:gd name="connsiteX5" fmla="*/ 38256 w 49826"/>
                  <a:gd name="connsiteY5" fmla="*/ 19755 h 106766"/>
                  <a:gd name="connsiteX6" fmla="*/ 29846 w 49826"/>
                  <a:gd name="connsiteY6" fmla="*/ 14 h 106766"/>
                  <a:gd name="connsiteX7" fmla="*/ 41266 w 49826"/>
                  <a:gd name="connsiteY7" fmla="*/ 18516 h 106766"/>
                  <a:gd name="connsiteX8" fmla="*/ 49145 w 49826"/>
                  <a:gd name="connsiteY8" fmla="*/ 70480 h 106766"/>
                  <a:gd name="connsiteX9" fmla="*/ 37991 w 49826"/>
                  <a:gd name="connsiteY9" fmla="*/ 97834 h 106766"/>
                  <a:gd name="connsiteX10" fmla="*/ 15328 w 49826"/>
                  <a:gd name="connsiteY10" fmla="*/ 106332 h 106766"/>
                  <a:gd name="connsiteX11" fmla="*/ 1696 w 49826"/>
                  <a:gd name="connsiteY11" fmla="*/ 97303 h 106766"/>
                  <a:gd name="connsiteX12" fmla="*/ 102 w 49826"/>
                  <a:gd name="connsiteY12" fmla="*/ 91548 h 1067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9826" h="106766">
                    <a:moveTo>
                      <a:pt x="191" y="91725"/>
                    </a:moveTo>
                    <a:cubicBezTo>
                      <a:pt x="191" y="91725"/>
                      <a:pt x="987" y="93762"/>
                      <a:pt x="3201" y="96506"/>
                    </a:cubicBezTo>
                    <a:cubicBezTo>
                      <a:pt x="5325" y="99250"/>
                      <a:pt x="9663" y="102525"/>
                      <a:pt x="15860" y="103322"/>
                    </a:cubicBezTo>
                    <a:cubicBezTo>
                      <a:pt x="21968" y="104296"/>
                      <a:pt x="29404" y="101375"/>
                      <a:pt x="34892" y="95089"/>
                    </a:cubicBezTo>
                    <a:cubicBezTo>
                      <a:pt x="40558" y="88981"/>
                      <a:pt x="43568" y="79952"/>
                      <a:pt x="44542" y="70037"/>
                    </a:cubicBezTo>
                    <a:cubicBezTo>
                      <a:pt x="47020" y="50030"/>
                      <a:pt x="42683" y="32148"/>
                      <a:pt x="38256" y="19755"/>
                    </a:cubicBezTo>
                    <a:cubicBezTo>
                      <a:pt x="33830" y="7362"/>
                      <a:pt x="29227" y="457"/>
                      <a:pt x="29846" y="14"/>
                    </a:cubicBezTo>
                    <a:cubicBezTo>
                      <a:pt x="30289" y="-340"/>
                      <a:pt x="35955" y="6034"/>
                      <a:pt x="41266" y="18516"/>
                    </a:cubicBezTo>
                    <a:cubicBezTo>
                      <a:pt x="46578" y="30732"/>
                      <a:pt x="51712" y="49676"/>
                      <a:pt x="49145" y="70480"/>
                    </a:cubicBezTo>
                    <a:cubicBezTo>
                      <a:pt x="48171" y="80837"/>
                      <a:pt x="44630" y="91017"/>
                      <a:pt x="37991" y="97834"/>
                    </a:cubicBezTo>
                    <a:cubicBezTo>
                      <a:pt x="31617" y="104739"/>
                      <a:pt x="22499" y="108014"/>
                      <a:pt x="15328" y="106332"/>
                    </a:cubicBezTo>
                    <a:cubicBezTo>
                      <a:pt x="8247" y="104916"/>
                      <a:pt x="3555" y="100666"/>
                      <a:pt x="1696" y="97303"/>
                    </a:cubicBezTo>
                    <a:cubicBezTo>
                      <a:pt x="-252" y="93850"/>
                      <a:pt x="-75" y="91548"/>
                      <a:pt x="102" y="91548"/>
                    </a:cubicBezTo>
                    <a:close/>
                  </a:path>
                </a:pathLst>
              </a:custGeom>
              <a:solidFill>
                <a:srgbClr val="EB996E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19" name="Forma libre: forma 1118">
                <a:extLst>
                  <a:ext uri="{FF2B5EF4-FFF2-40B4-BE49-F238E27FC236}">
                    <a16:creationId xmlns:a16="http://schemas.microsoft.com/office/drawing/2014/main" id="{7D0EF41A-8E2A-15E8-F2FB-0BC7A65A607D}"/>
                  </a:ext>
                </a:extLst>
              </p:cNvPr>
              <p:cNvSpPr/>
              <p:nvPr/>
            </p:nvSpPr>
            <p:spPr>
              <a:xfrm>
                <a:off x="2037496" y="452716"/>
                <a:ext cx="51679" cy="94727"/>
              </a:xfrm>
              <a:custGeom>
                <a:avLst/>
                <a:gdLst>
                  <a:gd name="connsiteX0" fmla="*/ 0 w 51679"/>
                  <a:gd name="connsiteY0" fmla="*/ 81623 h 94727"/>
                  <a:gd name="connsiteX1" fmla="*/ 3630 w 51679"/>
                  <a:gd name="connsiteY1" fmla="*/ 85341 h 94727"/>
                  <a:gd name="connsiteX2" fmla="*/ 15669 w 51679"/>
                  <a:gd name="connsiteY2" fmla="*/ 90918 h 94727"/>
                  <a:gd name="connsiteX3" fmla="*/ 33993 w 51679"/>
                  <a:gd name="connsiteY3" fmla="*/ 85784 h 94727"/>
                  <a:gd name="connsiteX4" fmla="*/ 46033 w 51679"/>
                  <a:gd name="connsiteY4" fmla="*/ 65069 h 94727"/>
                  <a:gd name="connsiteX5" fmla="*/ 41961 w 51679"/>
                  <a:gd name="connsiteY5" fmla="*/ 19390 h 94727"/>
                  <a:gd name="connsiteX6" fmla="*/ 39216 w 51679"/>
                  <a:gd name="connsiteY6" fmla="*/ 3 h 94727"/>
                  <a:gd name="connsiteX7" fmla="*/ 45148 w 51679"/>
                  <a:gd name="connsiteY7" fmla="*/ 18682 h 94727"/>
                  <a:gd name="connsiteX8" fmla="*/ 50105 w 51679"/>
                  <a:gd name="connsiteY8" fmla="*/ 39397 h 94727"/>
                  <a:gd name="connsiteX9" fmla="*/ 50548 w 51679"/>
                  <a:gd name="connsiteY9" fmla="*/ 66043 h 94727"/>
                  <a:gd name="connsiteX10" fmla="*/ 36649 w 51679"/>
                  <a:gd name="connsiteY10" fmla="*/ 89147 h 94727"/>
                  <a:gd name="connsiteX11" fmla="*/ 15138 w 51679"/>
                  <a:gd name="connsiteY11" fmla="*/ 94105 h 94727"/>
                  <a:gd name="connsiteX12" fmla="*/ 2390 w 51679"/>
                  <a:gd name="connsiteY12" fmla="*/ 86580 h 94727"/>
                  <a:gd name="connsiteX13" fmla="*/ 89 w 51679"/>
                  <a:gd name="connsiteY13" fmla="*/ 81623 h 947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51679" h="94727">
                    <a:moveTo>
                      <a:pt x="0" y="81623"/>
                    </a:moveTo>
                    <a:cubicBezTo>
                      <a:pt x="0" y="81623"/>
                      <a:pt x="1239" y="83128"/>
                      <a:pt x="3630" y="85341"/>
                    </a:cubicBezTo>
                    <a:cubicBezTo>
                      <a:pt x="5931" y="87554"/>
                      <a:pt x="10003" y="90121"/>
                      <a:pt x="15669" y="90918"/>
                    </a:cubicBezTo>
                    <a:cubicBezTo>
                      <a:pt x="21246" y="91803"/>
                      <a:pt x="28239" y="90564"/>
                      <a:pt x="33993" y="85784"/>
                    </a:cubicBezTo>
                    <a:cubicBezTo>
                      <a:pt x="39748" y="81180"/>
                      <a:pt x="44174" y="73567"/>
                      <a:pt x="46033" y="65069"/>
                    </a:cubicBezTo>
                    <a:cubicBezTo>
                      <a:pt x="49397" y="47718"/>
                      <a:pt x="43731" y="31164"/>
                      <a:pt x="41961" y="19390"/>
                    </a:cubicBezTo>
                    <a:cubicBezTo>
                      <a:pt x="39748" y="7528"/>
                      <a:pt x="38597" y="92"/>
                      <a:pt x="39216" y="3"/>
                    </a:cubicBezTo>
                    <a:cubicBezTo>
                      <a:pt x="39836" y="-174"/>
                      <a:pt x="42049" y="6997"/>
                      <a:pt x="45148" y="18682"/>
                    </a:cubicBezTo>
                    <a:cubicBezTo>
                      <a:pt x="46652" y="24525"/>
                      <a:pt x="48600" y="31429"/>
                      <a:pt x="50105" y="39397"/>
                    </a:cubicBezTo>
                    <a:cubicBezTo>
                      <a:pt x="51521" y="47275"/>
                      <a:pt x="52584" y="56482"/>
                      <a:pt x="50548" y="66043"/>
                    </a:cubicBezTo>
                    <a:cubicBezTo>
                      <a:pt x="48511" y="75515"/>
                      <a:pt x="43554" y="83925"/>
                      <a:pt x="36649" y="89147"/>
                    </a:cubicBezTo>
                    <a:cubicBezTo>
                      <a:pt x="29833" y="94547"/>
                      <a:pt x="21334" y="95610"/>
                      <a:pt x="15138" y="94105"/>
                    </a:cubicBezTo>
                    <a:cubicBezTo>
                      <a:pt x="8852" y="92777"/>
                      <a:pt x="4515" y="89325"/>
                      <a:pt x="2390" y="86580"/>
                    </a:cubicBezTo>
                    <a:cubicBezTo>
                      <a:pt x="266" y="83747"/>
                      <a:pt x="-89" y="81711"/>
                      <a:pt x="89" y="81623"/>
                    </a:cubicBezTo>
                    <a:close/>
                  </a:path>
                </a:pathLst>
              </a:custGeom>
              <a:solidFill>
                <a:srgbClr val="EB996E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20" name="Forma libre: forma 1119">
                <a:extLst>
                  <a:ext uri="{FF2B5EF4-FFF2-40B4-BE49-F238E27FC236}">
                    <a16:creationId xmlns:a16="http://schemas.microsoft.com/office/drawing/2014/main" id="{79C91301-651E-9198-11F7-B3249CE16B03}"/>
                  </a:ext>
                </a:extLst>
              </p:cNvPr>
              <p:cNvSpPr/>
              <p:nvPr/>
            </p:nvSpPr>
            <p:spPr>
              <a:xfrm>
                <a:off x="2083347" y="463427"/>
                <a:ext cx="43693" cy="98627"/>
              </a:xfrm>
              <a:custGeom>
                <a:avLst/>
                <a:gdLst>
                  <a:gd name="connsiteX0" fmla="*/ 181 w 43693"/>
                  <a:gd name="connsiteY0" fmla="*/ 67459 h 98627"/>
                  <a:gd name="connsiteX1" fmla="*/ 1863 w 43693"/>
                  <a:gd name="connsiteY1" fmla="*/ 73036 h 98627"/>
                  <a:gd name="connsiteX2" fmla="*/ 8325 w 43693"/>
                  <a:gd name="connsiteY2" fmla="*/ 86757 h 98627"/>
                  <a:gd name="connsiteX3" fmla="*/ 27093 w 43693"/>
                  <a:gd name="connsiteY3" fmla="*/ 94016 h 98627"/>
                  <a:gd name="connsiteX4" fmla="*/ 38955 w 43693"/>
                  <a:gd name="connsiteY4" fmla="*/ 73036 h 98627"/>
                  <a:gd name="connsiteX5" fmla="*/ 34440 w 43693"/>
                  <a:gd name="connsiteY5" fmla="*/ 21337 h 98627"/>
                  <a:gd name="connsiteX6" fmla="*/ 30811 w 43693"/>
                  <a:gd name="connsiteY6" fmla="*/ 3 h 98627"/>
                  <a:gd name="connsiteX7" fmla="*/ 37715 w 43693"/>
                  <a:gd name="connsiteY7" fmla="*/ 20718 h 98627"/>
                  <a:gd name="connsiteX8" fmla="*/ 43647 w 43693"/>
                  <a:gd name="connsiteY8" fmla="*/ 73124 h 98627"/>
                  <a:gd name="connsiteX9" fmla="*/ 28243 w 43693"/>
                  <a:gd name="connsiteY9" fmla="*/ 98177 h 98627"/>
                  <a:gd name="connsiteX10" fmla="*/ 5847 w 43693"/>
                  <a:gd name="connsiteY10" fmla="*/ 88705 h 98627"/>
                  <a:gd name="connsiteX11" fmla="*/ 270 w 43693"/>
                  <a:gd name="connsiteY11" fmla="*/ 73390 h 98627"/>
                  <a:gd name="connsiteX12" fmla="*/ 270 w 43693"/>
                  <a:gd name="connsiteY12" fmla="*/ 67459 h 986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3693" h="98627">
                    <a:moveTo>
                      <a:pt x="181" y="67459"/>
                    </a:moveTo>
                    <a:cubicBezTo>
                      <a:pt x="181" y="67459"/>
                      <a:pt x="889" y="69495"/>
                      <a:pt x="1863" y="73036"/>
                    </a:cubicBezTo>
                    <a:cubicBezTo>
                      <a:pt x="2837" y="76577"/>
                      <a:pt x="4430" y="81800"/>
                      <a:pt x="8325" y="86757"/>
                    </a:cubicBezTo>
                    <a:cubicBezTo>
                      <a:pt x="11955" y="91626"/>
                      <a:pt x="19479" y="95875"/>
                      <a:pt x="27093" y="94016"/>
                    </a:cubicBezTo>
                    <a:cubicBezTo>
                      <a:pt x="34617" y="92069"/>
                      <a:pt x="39486" y="82685"/>
                      <a:pt x="38955" y="73036"/>
                    </a:cubicBezTo>
                    <a:cubicBezTo>
                      <a:pt x="39043" y="52764"/>
                      <a:pt x="36742" y="34439"/>
                      <a:pt x="34440" y="21337"/>
                    </a:cubicBezTo>
                    <a:cubicBezTo>
                      <a:pt x="32227" y="8236"/>
                      <a:pt x="30102" y="180"/>
                      <a:pt x="30811" y="3"/>
                    </a:cubicBezTo>
                    <a:cubicBezTo>
                      <a:pt x="31342" y="-174"/>
                      <a:pt x="34617" y="7528"/>
                      <a:pt x="37715" y="20718"/>
                    </a:cubicBezTo>
                    <a:cubicBezTo>
                      <a:pt x="40814" y="33819"/>
                      <a:pt x="43735" y="52410"/>
                      <a:pt x="43647" y="73124"/>
                    </a:cubicBezTo>
                    <a:cubicBezTo>
                      <a:pt x="44266" y="83659"/>
                      <a:pt x="38689" y="95610"/>
                      <a:pt x="28243" y="98177"/>
                    </a:cubicBezTo>
                    <a:cubicBezTo>
                      <a:pt x="18152" y="100301"/>
                      <a:pt x="9653" y="94547"/>
                      <a:pt x="5847" y="88705"/>
                    </a:cubicBezTo>
                    <a:cubicBezTo>
                      <a:pt x="1775" y="82773"/>
                      <a:pt x="801" y="77108"/>
                      <a:pt x="270" y="73390"/>
                    </a:cubicBezTo>
                    <a:cubicBezTo>
                      <a:pt x="-173" y="69583"/>
                      <a:pt x="4" y="67459"/>
                      <a:pt x="270" y="67459"/>
                    </a:cubicBezTo>
                    <a:close/>
                  </a:path>
                </a:pathLst>
              </a:custGeom>
              <a:solidFill>
                <a:srgbClr val="EB996E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1121" name="Forma libre: forma 1120">
              <a:extLst>
                <a:ext uri="{FF2B5EF4-FFF2-40B4-BE49-F238E27FC236}">
                  <a16:creationId xmlns:a16="http://schemas.microsoft.com/office/drawing/2014/main" id="{AB079207-8E36-81FA-3BF8-95CB0DEBBE3C}"/>
                </a:ext>
              </a:extLst>
            </p:cNvPr>
            <p:cNvSpPr/>
            <p:nvPr/>
          </p:nvSpPr>
          <p:spPr>
            <a:xfrm>
              <a:off x="3233994" y="1734555"/>
              <a:ext cx="232495" cy="330108"/>
            </a:xfrm>
            <a:custGeom>
              <a:avLst/>
              <a:gdLst>
                <a:gd name="connsiteX0" fmla="*/ 102246 w 232495"/>
                <a:gd name="connsiteY0" fmla="*/ 88 h 330108"/>
                <a:gd name="connsiteX1" fmla="*/ 46652 w 232495"/>
                <a:gd name="connsiteY1" fmla="*/ 87462 h 330108"/>
                <a:gd name="connsiteX2" fmla="*/ 0 w 232495"/>
                <a:gd name="connsiteY2" fmla="*/ 227243 h 330108"/>
                <a:gd name="connsiteX3" fmla="*/ 88436 w 232495"/>
                <a:gd name="connsiteY3" fmla="*/ 330108 h 330108"/>
                <a:gd name="connsiteX4" fmla="*/ 134823 w 232495"/>
                <a:gd name="connsiteY4" fmla="*/ 288059 h 330108"/>
                <a:gd name="connsiteX5" fmla="*/ 135354 w 232495"/>
                <a:gd name="connsiteY5" fmla="*/ 260085 h 330108"/>
                <a:gd name="connsiteX6" fmla="*/ 154033 w 232495"/>
                <a:gd name="connsiteY6" fmla="*/ 247161 h 330108"/>
                <a:gd name="connsiteX7" fmla="*/ 165541 w 232495"/>
                <a:gd name="connsiteY7" fmla="*/ 271416 h 330108"/>
                <a:gd name="connsiteX8" fmla="*/ 232023 w 232495"/>
                <a:gd name="connsiteY8" fmla="*/ 221577 h 330108"/>
                <a:gd name="connsiteX9" fmla="*/ 221843 w 232495"/>
                <a:gd name="connsiteY9" fmla="*/ 197321 h 330108"/>
                <a:gd name="connsiteX10" fmla="*/ 221843 w 232495"/>
                <a:gd name="connsiteY10" fmla="*/ 156423 h 330108"/>
                <a:gd name="connsiteX11" fmla="*/ 219275 w 232495"/>
                <a:gd name="connsiteY11" fmla="*/ 119331 h 330108"/>
                <a:gd name="connsiteX12" fmla="*/ 202633 w 232495"/>
                <a:gd name="connsiteY12" fmla="*/ 79761 h 330108"/>
                <a:gd name="connsiteX13" fmla="*/ 88525 w 232495"/>
                <a:gd name="connsiteY13" fmla="*/ 100210 h 330108"/>
                <a:gd name="connsiteX14" fmla="*/ 115702 w 232495"/>
                <a:gd name="connsiteY14" fmla="*/ 30187 h 330108"/>
                <a:gd name="connsiteX15" fmla="*/ 102334 w 232495"/>
                <a:gd name="connsiteY15" fmla="*/ 0 h 33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32495" h="330108">
                  <a:moveTo>
                    <a:pt x="102246" y="88"/>
                  </a:moveTo>
                  <a:cubicBezTo>
                    <a:pt x="102246" y="88"/>
                    <a:pt x="57984" y="65597"/>
                    <a:pt x="46652" y="87462"/>
                  </a:cubicBezTo>
                  <a:cubicBezTo>
                    <a:pt x="37446" y="105167"/>
                    <a:pt x="1682" y="179351"/>
                    <a:pt x="0" y="227243"/>
                  </a:cubicBezTo>
                  <a:lnTo>
                    <a:pt x="88436" y="330108"/>
                  </a:lnTo>
                  <a:cubicBezTo>
                    <a:pt x="88436" y="330108"/>
                    <a:pt x="128449" y="299567"/>
                    <a:pt x="134823" y="288059"/>
                  </a:cubicBezTo>
                  <a:cubicBezTo>
                    <a:pt x="141197" y="276551"/>
                    <a:pt x="135354" y="260085"/>
                    <a:pt x="135354" y="260085"/>
                  </a:cubicBezTo>
                  <a:cubicBezTo>
                    <a:pt x="135354" y="260085"/>
                    <a:pt x="147659" y="249728"/>
                    <a:pt x="154033" y="247161"/>
                  </a:cubicBezTo>
                  <a:cubicBezTo>
                    <a:pt x="154033" y="247161"/>
                    <a:pt x="150226" y="267610"/>
                    <a:pt x="165541" y="271416"/>
                  </a:cubicBezTo>
                  <a:cubicBezTo>
                    <a:pt x="180856" y="275223"/>
                    <a:pt x="232023" y="221577"/>
                    <a:pt x="232023" y="221577"/>
                  </a:cubicBezTo>
                  <a:cubicBezTo>
                    <a:pt x="232023" y="221577"/>
                    <a:pt x="235830" y="198561"/>
                    <a:pt x="221843" y="197321"/>
                  </a:cubicBezTo>
                  <a:cubicBezTo>
                    <a:pt x="221843" y="197321"/>
                    <a:pt x="232023" y="165364"/>
                    <a:pt x="221843" y="156423"/>
                  </a:cubicBezTo>
                  <a:cubicBezTo>
                    <a:pt x="221843" y="156423"/>
                    <a:pt x="233351" y="130839"/>
                    <a:pt x="219275" y="119331"/>
                  </a:cubicBezTo>
                  <a:cubicBezTo>
                    <a:pt x="219275" y="119331"/>
                    <a:pt x="212902" y="89941"/>
                    <a:pt x="202633" y="79761"/>
                  </a:cubicBezTo>
                  <a:cubicBezTo>
                    <a:pt x="192453" y="69580"/>
                    <a:pt x="88525" y="100210"/>
                    <a:pt x="88525" y="100210"/>
                  </a:cubicBezTo>
                  <a:cubicBezTo>
                    <a:pt x="88525" y="100210"/>
                    <a:pt x="113134" y="45502"/>
                    <a:pt x="115702" y="30187"/>
                  </a:cubicBezTo>
                  <a:cubicBezTo>
                    <a:pt x="118269" y="14872"/>
                    <a:pt x="102334" y="0"/>
                    <a:pt x="102334" y="0"/>
                  </a:cubicBezTo>
                  <a:close/>
                </a:path>
              </a:pathLst>
            </a:custGeom>
            <a:solidFill>
              <a:srgbClr val="FFBE9D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22" name="Forma libre: forma 1121">
              <a:extLst>
                <a:ext uri="{FF2B5EF4-FFF2-40B4-BE49-F238E27FC236}">
                  <a16:creationId xmlns:a16="http://schemas.microsoft.com/office/drawing/2014/main" id="{A968A65A-8238-645B-8339-363C5054D1B2}"/>
                </a:ext>
              </a:extLst>
            </p:cNvPr>
            <p:cNvSpPr/>
            <p:nvPr/>
          </p:nvSpPr>
          <p:spPr>
            <a:xfrm>
              <a:off x="3383108" y="1931845"/>
              <a:ext cx="73198" cy="47824"/>
            </a:xfrm>
            <a:custGeom>
              <a:avLst/>
              <a:gdLst>
                <a:gd name="connsiteX0" fmla="*/ 17047 w 73198"/>
                <a:gd name="connsiteY0" fmla="*/ 4634 h 47824"/>
                <a:gd name="connsiteX1" fmla="*/ 14125 w 73198"/>
                <a:gd name="connsiteY1" fmla="*/ 8795 h 47824"/>
                <a:gd name="connsiteX2" fmla="*/ 6689 w 73198"/>
                <a:gd name="connsiteY2" fmla="*/ 19772 h 47824"/>
                <a:gd name="connsiteX3" fmla="*/ 4033 w 73198"/>
                <a:gd name="connsiteY3" fmla="*/ 28093 h 47824"/>
                <a:gd name="connsiteX4" fmla="*/ 5981 w 73198"/>
                <a:gd name="connsiteY4" fmla="*/ 37565 h 47824"/>
                <a:gd name="connsiteX5" fmla="*/ 24306 w 73198"/>
                <a:gd name="connsiteY5" fmla="*/ 40487 h 47824"/>
                <a:gd name="connsiteX6" fmla="*/ 42896 w 73198"/>
                <a:gd name="connsiteY6" fmla="*/ 24729 h 47824"/>
                <a:gd name="connsiteX7" fmla="*/ 58210 w 73198"/>
                <a:gd name="connsiteY7" fmla="*/ 11451 h 47824"/>
                <a:gd name="connsiteX8" fmla="*/ 73171 w 73198"/>
                <a:gd name="connsiteY8" fmla="*/ 31 h 47824"/>
                <a:gd name="connsiteX9" fmla="*/ 60424 w 73198"/>
                <a:gd name="connsiteY9" fmla="*/ 13841 h 47824"/>
                <a:gd name="connsiteX10" fmla="*/ 45729 w 73198"/>
                <a:gd name="connsiteY10" fmla="*/ 27916 h 47824"/>
                <a:gd name="connsiteX11" fmla="*/ 26607 w 73198"/>
                <a:gd name="connsiteY11" fmla="*/ 44470 h 47824"/>
                <a:gd name="connsiteX12" fmla="*/ 12797 w 73198"/>
                <a:gd name="connsiteY12" fmla="*/ 47569 h 47824"/>
                <a:gd name="connsiteX13" fmla="*/ 1997 w 73198"/>
                <a:gd name="connsiteY13" fmla="*/ 39424 h 47824"/>
                <a:gd name="connsiteX14" fmla="*/ 138 w 73198"/>
                <a:gd name="connsiteY14" fmla="*/ 27828 h 47824"/>
                <a:gd name="connsiteX15" fmla="*/ 3679 w 73198"/>
                <a:gd name="connsiteY15" fmla="*/ 18356 h 47824"/>
                <a:gd name="connsiteX16" fmla="*/ 12709 w 73198"/>
                <a:gd name="connsiteY16" fmla="*/ 7644 h 47824"/>
                <a:gd name="connsiteX17" fmla="*/ 16869 w 73198"/>
                <a:gd name="connsiteY17" fmla="*/ 4723 h 47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73198" h="47824">
                  <a:moveTo>
                    <a:pt x="17047" y="4634"/>
                  </a:moveTo>
                  <a:cubicBezTo>
                    <a:pt x="17047" y="4634"/>
                    <a:pt x="16250" y="6316"/>
                    <a:pt x="14125" y="8795"/>
                  </a:cubicBezTo>
                  <a:cubicBezTo>
                    <a:pt x="12001" y="11274"/>
                    <a:pt x="8902" y="14549"/>
                    <a:pt x="6689" y="19772"/>
                  </a:cubicBezTo>
                  <a:cubicBezTo>
                    <a:pt x="5450" y="22428"/>
                    <a:pt x="4122" y="25083"/>
                    <a:pt x="4033" y="28093"/>
                  </a:cubicBezTo>
                  <a:cubicBezTo>
                    <a:pt x="3856" y="31103"/>
                    <a:pt x="4476" y="34556"/>
                    <a:pt x="5981" y="37565"/>
                  </a:cubicBezTo>
                  <a:cubicBezTo>
                    <a:pt x="8371" y="43851"/>
                    <a:pt x="17666" y="45001"/>
                    <a:pt x="24306" y="40487"/>
                  </a:cubicBezTo>
                  <a:cubicBezTo>
                    <a:pt x="31122" y="36060"/>
                    <a:pt x="37142" y="29510"/>
                    <a:pt x="42896" y="24729"/>
                  </a:cubicBezTo>
                  <a:cubicBezTo>
                    <a:pt x="48296" y="20038"/>
                    <a:pt x="53430" y="15611"/>
                    <a:pt x="58210" y="11451"/>
                  </a:cubicBezTo>
                  <a:cubicBezTo>
                    <a:pt x="67063" y="3926"/>
                    <a:pt x="72728" y="-412"/>
                    <a:pt x="73171" y="31"/>
                  </a:cubicBezTo>
                  <a:cubicBezTo>
                    <a:pt x="73614" y="474"/>
                    <a:pt x="68745" y="5785"/>
                    <a:pt x="60424" y="13841"/>
                  </a:cubicBezTo>
                  <a:cubicBezTo>
                    <a:pt x="55820" y="18267"/>
                    <a:pt x="50951" y="22959"/>
                    <a:pt x="45729" y="27916"/>
                  </a:cubicBezTo>
                  <a:cubicBezTo>
                    <a:pt x="39974" y="32962"/>
                    <a:pt x="34574" y="39159"/>
                    <a:pt x="26607" y="44470"/>
                  </a:cubicBezTo>
                  <a:cubicBezTo>
                    <a:pt x="22624" y="46949"/>
                    <a:pt x="17578" y="48454"/>
                    <a:pt x="12797" y="47569"/>
                  </a:cubicBezTo>
                  <a:cubicBezTo>
                    <a:pt x="8106" y="47038"/>
                    <a:pt x="3502" y="43496"/>
                    <a:pt x="1997" y="39424"/>
                  </a:cubicBezTo>
                  <a:cubicBezTo>
                    <a:pt x="315" y="35529"/>
                    <a:pt x="-304" y="31546"/>
                    <a:pt x="138" y="27828"/>
                  </a:cubicBezTo>
                  <a:cubicBezTo>
                    <a:pt x="492" y="23933"/>
                    <a:pt x="2351" y="20834"/>
                    <a:pt x="3679" y="18356"/>
                  </a:cubicBezTo>
                  <a:cubicBezTo>
                    <a:pt x="6424" y="12956"/>
                    <a:pt x="10319" y="9592"/>
                    <a:pt x="12709" y="7644"/>
                  </a:cubicBezTo>
                  <a:cubicBezTo>
                    <a:pt x="15187" y="5520"/>
                    <a:pt x="16693" y="4457"/>
                    <a:pt x="16869" y="4723"/>
                  </a:cubicBezTo>
                  <a:close/>
                </a:path>
              </a:pathLst>
            </a:custGeom>
            <a:solidFill>
              <a:srgbClr val="EB996E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23" name="Forma libre: forma 1122">
              <a:extLst>
                <a:ext uri="{FF2B5EF4-FFF2-40B4-BE49-F238E27FC236}">
                  <a16:creationId xmlns:a16="http://schemas.microsoft.com/office/drawing/2014/main" id="{CEA07E3A-08C5-7753-B927-390C02695AB9}"/>
                </a:ext>
              </a:extLst>
            </p:cNvPr>
            <p:cNvSpPr/>
            <p:nvPr/>
          </p:nvSpPr>
          <p:spPr>
            <a:xfrm>
              <a:off x="3367174" y="1844737"/>
              <a:ext cx="85319" cy="63386"/>
            </a:xfrm>
            <a:custGeom>
              <a:avLst/>
              <a:gdLst>
                <a:gd name="connsiteX0" fmla="*/ 38646 w 85319"/>
                <a:gd name="connsiteY0" fmla="*/ 120 h 63386"/>
                <a:gd name="connsiteX1" fmla="*/ 21827 w 85319"/>
                <a:gd name="connsiteY1" fmla="*/ 18621 h 63386"/>
                <a:gd name="connsiteX2" fmla="*/ 5273 w 85319"/>
                <a:gd name="connsiteY2" fmla="*/ 38893 h 63386"/>
                <a:gd name="connsiteX3" fmla="*/ 19525 w 85319"/>
                <a:gd name="connsiteY3" fmla="*/ 58723 h 63386"/>
                <a:gd name="connsiteX4" fmla="*/ 33069 w 85319"/>
                <a:gd name="connsiteY4" fmla="*/ 51198 h 63386"/>
                <a:gd name="connsiteX5" fmla="*/ 45109 w 85319"/>
                <a:gd name="connsiteY5" fmla="*/ 40575 h 63386"/>
                <a:gd name="connsiteX6" fmla="*/ 65646 w 85319"/>
                <a:gd name="connsiteY6" fmla="*/ 22782 h 63386"/>
                <a:gd name="connsiteX7" fmla="*/ 85299 w 85319"/>
                <a:gd name="connsiteY7" fmla="*/ 7290 h 63386"/>
                <a:gd name="connsiteX8" fmla="*/ 67771 w 85319"/>
                <a:gd name="connsiteY8" fmla="*/ 25261 h 63386"/>
                <a:gd name="connsiteX9" fmla="*/ 47942 w 85319"/>
                <a:gd name="connsiteY9" fmla="*/ 43762 h 63386"/>
                <a:gd name="connsiteX10" fmla="*/ 36079 w 85319"/>
                <a:gd name="connsiteY10" fmla="*/ 54562 h 63386"/>
                <a:gd name="connsiteX11" fmla="*/ 19968 w 85319"/>
                <a:gd name="connsiteY11" fmla="*/ 63326 h 63386"/>
                <a:gd name="connsiteX12" fmla="*/ 3414 w 85319"/>
                <a:gd name="connsiteY12" fmla="*/ 54562 h 63386"/>
                <a:gd name="connsiteX13" fmla="*/ 1289 w 85319"/>
                <a:gd name="connsiteY13" fmla="*/ 37300 h 63386"/>
                <a:gd name="connsiteX14" fmla="*/ 10230 w 85319"/>
                <a:gd name="connsiteY14" fmla="*/ 24995 h 63386"/>
                <a:gd name="connsiteX15" fmla="*/ 19437 w 85319"/>
                <a:gd name="connsiteY15" fmla="*/ 16231 h 63386"/>
                <a:gd name="connsiteX16" fmla="*/ 38646 w 85319"/>
                <a:gd name="connsiteY16" fmla="*/ 31 h 63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5319" h="63386">
                  <a:moveTo>
                    <a:pt x="38646" y="120"/>
                  </a:moveTo>
                  <a:cubicBezTo>
                    <a:pt x="39089" y="562"/>
                    <a:pt x="32627" y="7644"/>
                    <a:pt x="21827" y="18621"/>
                  </a:cubicBezTo>
                  <a:cubicBezTo>
                    <a:pt x="16692" y="24110"/>
                    <a:pt x="9079" y="30484"/>
                    <a:pt x="5273" y="38893"/>
                  </a:cubicBezTo>
                  <a:cubicBezTo>
                    <a:pt x="1466" y="46861"/>
                    <a:pt x="9433" y="59608"/>
                    <a:pt x="19525" y="58723"/>
                  </a:cubicBezTo>
                  <a:cubicBezTo>
                    <a:pt x="24571" y="58280"/>
                    <a:pt x="28997" y="54739"/>
                    <a:pt x="33069" y="51198"/>
                  </a:cubicBezTo>
                  <a:cubicBezTo>
                    <a:pt x="37230" y="47569"/>
                    <a:pt x="41214" y="44028"/>
                    <a:pt x="45109" y="40575"/>
                  </a:cubicBezTo>
                  <a:cubicBezTo>
                    <a:pt x="52545" y="34113"/>
                    <a:pt x="59361" y="28182"/>
                    <a:pt x="65646" y="22782"/>
                  </a:cubicBezTo>
                  <a:cubicBezTo>
                    <a:pt x="77420" y="12779"/>
                    <a:pt x="84945" y="6759"/>
                    <a:pt x="85299" y="7290"/>
                  </a:cubicBezTo>
                  <a:cubicBezTo>
                    <a:pt x="85742" y="7733"/>
                    <a:pt x="79014" y="14549"/>
                    <a:pt x="67771" y="25261"/>
                  </a:cubicBezTo>
                  <a:cubicBezTo>
                    <a:pt x="61751" y="30838"/>
                    <a:pt x="55112" y="37123"/>
                    <a:pt x="47942" y="43762"/>
                  </a:cubicBezTo>
                  <a:cubicBezTo>
                    <a:pt x="44135" y="47215"/>
                    <a:pt x="40151" y="50844"/>
                    <a:pt x="36079" y="54562"/>
                  </a:cubicBezTo>
                  <a:cubicBezTo>
                    <a:pt x="31919" y="58192"/>
                    <a:pt x="26961" y="62530"/>
                    <a:pt x="19968" y="63326"/>
                  </a:cubicBezTo>
                  <a:cubicBezTo>
                    <a:pt x="12886" y="63946"/>
                    <a:pt x="6689" y="59697"/>
                    <a:pt x="3414" y="54562"/>
                  </a:cubicBezTo>
                  <a:cubicBezTo>
                    <a:pt x="-39" y="49516"/>
                    <a:pt x="-1101" y="42612"/>
                    <a:pt x="1289" y="37300"/>
                  </a:cubicBezTo>
                  <a:cubicBezTo>
                    <a:pt x="3502" y="32077"/>
                    <a:pt x="7043" y="28359"/>
                    <a:pt x="10230" y="24995"/>
                  </a:cubicBezTo>
                  <a:cubicBezTo>
                    <a:pt x="13328" y="21631"/>
                    <a:pt x="16604" y="18975"/>
                    <a:pt x="19437" y="16231"/>
                  </a:cubicBezTo>
                  <a:cubicBezTo>
                    <a:pt x="30856" y="5785"/>
                    <a:pt x="38204" y="-500"/>
                    <a:pt x="38646" y="31"/>
                  </a:cubicBezTo>
                  <a:close/>
                </a:path>
              </a:pathLst>
            </a:custGeom>
            <a:solidFill>
              <a:srgbClr val="EB996E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24" name="Forma libre: forma 1123">
              <a:extLst>
                <a:ext uri="{FF2B5EF4-FFF2-40B4-BE49-F238E27FC236}">
                  <a16:creationId xmlns:a16="http://schemas.microsoft.com/office/drawing/2014/main" id="{199D6741-3E72-3C5C-1E08-C7D20091D3D9}"/>
                </a:ext>
              </a:extLst>
            </p:cNvPr>
            <p:cNvSpPr/>
            <p:nvPr/>
          </p:nvSpPr>
          <p:spPr>
            <a:xfrm>
              <a:off x="3373282" y="1887146"/>
              <a:ext cx="82408" cy="55445"/>
            </a:xfrm>
            <a:custGeom>
              <a:avLst/>
              <a:gdLst>
                <a:gd name="connsiteX0" fmla="*/ 15365 w 82408"/>
                <a:gd name="connsiteY0" fmla="*/ 20917 h 55445"/>
                <a:gd name="connsiteX1" fmla="*/ 10939 w 82408"/>
                <a:gd name="connsiteY1" fmla="*/ 23484 h 55445"/>
                <a:gd name="connsiteX2" fmla="*/ 3945 w 82408"/>
                <a:gd name="connsiteY2" fmla="*/ 34196 h 55445"/>
                <a:gd name="connsiteX3" fmla="*/ 12001 w 82408"/>
                <a:gd name="connsiteY3" fmla="*/ 49511 h 55445"/>
                <a:gd name="connsiteX4" fmla="*/ 22447 w 82408"/>
                <a:gd name="connsiteY4" fmla="*/ 50484 h 55445"/>
                <a:gd name="connsiteX5" fmla="*/ 33158 w 82408"/>
                <a:gd name="connsiteY5" fmla="*/ 44199 h 55445"/>
                <a:gd name="connsiteX6" fmla="*/ 82378 w 82408"/>
                <a:gd name="connsiteY6" fmla="*/ 25 h 55445"/>
                <a:gd name="connsiteX7" fmla="*/ 70427 w 82408"/>
                <a:gd name="connsiteY7" fmla="*/ 15517 h 55445"/>
                <a:gd name="connsiteX8" fmla="*/ 35903 w 82408"/>
                <a:gd name="connsiteY8" fmla="*/ 47740 h 55445"/>
                <a:gd name="connsiteX9" fmla="*/ 23598 w 82408"/>
                <a:gd name="connsiteY9" fmla="*/ 54733 h 55445"/>
                <a:gd name="connsiteX10" fmla="*/ 9876 w 82408"/>
                <a:gd name="connsiteY10" fmla="*/ 53229 h 55445"/>
                <a:gd name="connsiteX11" fmla="*/ 581 w 82408"/>
                <a:gd name="connsiteY11" fmla="*/ 33399 h 55445"/>
                <a:gd name="connsiteX12" fmla="*/ 9876 w 82408"/>
                <a:gd name="connsiteY12" fmla="*/ 21802 h 55445"/>
                <a:gd name="connsiteX13" fmla="*/ 15188 w 82408"/>
                <a:gd name="connsiteY13" fmla="*/ 20740 h 55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2408" h="55445">
                  <a:moveTo>
                    <a:pt x="15365" y="20917"/>
                  </a:moveTo>
                  <a:cubicBezTo>
                    <a:pt x="15365" y="20917"/>
                    <a:pt x="13594" y="21714"/>
                    <a:pt x="10939" y="23484"/>
                  </a:cubicBezTo>
                  <a:cubicBezTo>
                    <a:pt x="8371" y="25255"/>
                    <a:pt x="4919" y="28796"/>
                    <a:pt x="3945" y="34196"/>
                  </a:cubicBezTo>
                  <a:cubicBezTo>
                    <a:pt x="2706" y="39419"/>
                    <a:pt x="5627" y="46324"/>
                    <a:pt x="12001" y="49511"/>
                  </a:cubicBezTo>
                  <a:cubicBezTo>
                    <a:pt x="15188" y="51104"/>
                    <a:pt x="18817" y="51635"/>
                    <a:pt x="22447" y="50484"/>
                  </a:cubicBezTo>
                  <a:cubicBezTo>
                    <a:pt x="26165" y="49422"/>
                    <a:pt x="29617" y="46943"/>
                    <a:pt x="33158" y="44199"/>
                  </a:cubicBezTo>
                  <a:cubicBezTo>
                    <a:pt x="61840" y="21625"/>
                    <a:pt x="81404" y="-860"/>
                    <a:pt x="82378" y="25"/>
                  </a:cubicBezTo>
                  <a:cubicBezTo>
                    <a:pt x="82821" y="379"/>
                    <a:pt x="78483" y="6576"/>
                    <a:pt x="70427" y="15517"/>
                  </a:cubicBezTo>
                  <a:cubicBezTo>
                    <a:pt x="62371" y="24547"/>
                    <a:pt x="50421" y="36320"/>
                    <a:pt x="35903" y="47740"/>
                  </a:cubicBezTo>
                  <a:cubicBezTo>
                    <a:pt x="32273" y="50573"/>
                    <a:pt x="28289" y="53406"/>
                    <a:pt x="23598" y="54733"/>
                  </a:cubicBezTo>
                  <a:cubicBezTo>
                    <a:pt x="18906" y="56150"/>
                    <a:pt x="13683" y="55353"/>
                    <a:pt x="9876" y="53229"/>
                  </a:cubicBezTo>
                  <a:cubicBezTo>
                    <a:pt x="1909" y="49068"/>
                    <a:pt x="-1455" y="39773"/>
                    <a:pt x="581" y="33399"/>
                  </a:cubicBezTo>
                  <a:cubicBezTo>
                    <a:pt x="2352" y="26937"/>
                    <a:pt x="6778" y="23307"/>
                    <a:pt x="9876" y="21802"/>
                  </a:cubicBezTo>
                  <a:cubicBezTo>
                    <a:pt x="13152" y="20297"/>
                    <a:pt x="15188" y="20474"/>
                    <a:pt x="15188" y="20740"/>
                  </a:cubicBezTo>
                  <a:close/>
                </a:path>
              </a:pathLst>
            </a:custGeom>
            <a:solidFill>
              <a:srgbClr val="EB996E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25" name="Forma libre: forma 1124">
              <a:extLst>
                <a:ext uri="{FF2B5EF4-FFF2-40B4-BE49-F238E27FC236}">
                  <a16:creationId xmlns:a16="http://schemas.microsoft.com/office/drawing/2014/main" id="{9817D371-3D68-4324-2ADE-4509C38A478F}"/>
                </a:ext>
              </a:extLst>
            </p:cNvPr>
            <p:cNvSpPr/>
            <p:nvPr/>
          </p:nvSpPr>
          <p:spPr>
            <a:xfrm>
              <a:off x="3331371" y="1863523"/>
              <a:ext cx="40490" cy="148469"/>
            </a:xfrm>
            <a:custGeom>
              <a:avLst/>
              <a:gdLst>
                <a:gd name="connsiteX0" fmla="*/ 40102 w 40490"/>
                <a:gd name="connsiteY0" fmla="*/ 148468 h 148469"/>
                <a:gd name="connsiteX1" fmla="*/ 35410 w 40490"/>
                <a:gd name="connsiteY1" fmla="*/ 134216 h 148469"/>
                <a:gd name="connsiteX2" fmla="*/ 9738 w 40490"/>
                <a:gd name="connsiteY2" fmla="*/ 108632 h 148469"/>
                <a:gd name="connsiteX3" fmla="*/ 0 w 40490"/>
                <a:gd name="connsiteY3" fmla="*/ 104914 h 148469"/>
                <a:gd name="connsiteX4" fmla="*/ 10269 w 40490"/>
                <a:gd name="connsiteY4" fmla="*/ 104472 h 148469"/>
                <a:gd name="connsiteX5" fmla="*/ 10534 w 40490"/>
                <a:gd name="connsiteY5" fmla="*/ 104472 h 148469"/>
                <a:gd name="connsiteX6" fmla="*/ 10712 w 40490"/>
                <a:gd name="connsiteY6" fmla="*/ 108809 h 148469"/>
                <a:gd name="connsiteX7" fmla="*/ 10180 w 40490"/>
                <a:gd name="connsiteY7" fmla="*/ 108809 h 148469"/>
                <a:gd name="connsiteX8" fmla="*/ 10003 w 40490"/>
                <a:gd name="connsiteY8" fmla="*/ 104472 h 148469"/>
                <a:gd name="connsiteX9" fmla="*/ 10269 w 40490"/>
                <a:gd name="connsiteY9" fmla="*/ 104472 h 148469"/>
                <a:gd name="connsiteX10" fmla="*/ 8498 w 40490"/>
                <a:gd name="connsiteY10" fmla="*/ 105534 h 148469"/>
                <a:gd name="connsiteX11" fmla="*/ 18148 w 40490"/>
                <a:gd name="connsiteY11" fmla="*/ 78977 h 148469"/>
                <a:gd name="connsiteX12" fmla="*/ 12925 w 40490"/>
                <a:gd name="connsiteY12" fmla="*/ 21790 h 148469"/>
                <a:gd name="connsiteX13" fmla="*/ 1948 w 40490"/>
                <a:gd name="connsiteY13" fmla="*/ 13 h 148469"/>
                <a:gd name="connsiteX14" fmla="*/ 6639 w 40490"/>
                <a:gd name="connsiteY14" fmla="*/ 4793 h 148469"/>
                <a:gd name="connsiteX15" fmla="*/ 16023 w 40490"/>
                <a:gd name="connsiteY15" fmla="*/ 20462 h 148469"/>
                <a:gd name="connsiteX16" fmla="*/ 22751 w 40490"/>
                <a:gd name="connsiteY16" fmla="*/ 79773 h 148469"/>
                <a:gd name="connsiteX17" fmla="*/ 12394 w 40490"/>
                <a:gd name="connsiteY17" fmla="*/ 107482 h 148469"/>
                <a:gd name="connsiteX18" fmla="*/ 11774 w 40490"/>
                <a:gd name="connsiteY18" fmla="*/ 108544 h 148469"/>
                <a:gd name="connsiteX19" fmla="*/ 10357 w 40490"/>
                <a:gd name="connsiteY19" fmla="*/ 108544 h 148469"/>
                <a:gd name="connsiteX20" fmla="*/ 10180 w 40490"/>
                <a:gd name="connsiteY20" fmla="*/ 104295 h 148469"/>
                <a:gd name="connsiteX21" fmla="*/ 10712 w 40490"/>
                <a:gd name="connsiteY21" fmla="*/ 104295 h 148469"/>
                <a:gd name="connsiteX22" fmla="*/ 10889 w 40490"/>
                <a:gd name="connsiteY22" fmla="*/ 108632 h 148469"/>
                <a:gd name="connsiteX23" fmla="*/ 10623 w 40490"/>
                <a:gd name="connsiteY23" fmla="*/ 108632 h 148469"/>
                <a:gd name="connsiteX24" fmla="*/ 11243 w 40490"/>
                <a:gd name="connsiteY24" fmla="*/ 104472 h 148469"/>
                <a:gd name="connsiteX25" fmla="*/ 38066 w 40490"/>
                <a:gd name="connsiteY25" fmla="*/ 133154 h 148469"/>
                <a:gd name="connsiteX26" fmla="*/ 40367 w 40490"/>
                <a:gd name="connsiteY26" fmla="*/ 144219 h 148469"/>
                <a:gd name="connsiteX27" fmla="*/ 40279 w 40490"/>
                <a:gd name="connsiteY27" fmla="*/ 148291 h 148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40490" h="148469">
                  <a:moveTo>
                    <a:pt x="40102" y="148468"/>
                  </a:moveTo>
                  <a:cubicBezTo>
                    <a:pt x="39393" y="148557"/>
                    <a:pt x="38951" y="142891"/>
                    <a:pt x="35410" y="134216"/>
                  </a:cubicBezTo>
                  <a:cubicBezTo>
                    <a:pt x="32046" y="125806"/>
                    <a:pt x="23813" y="114032"/>
                    <a:pt x="9738" y="108632"/>
                  </a:cubicBezTo>
                  <a:lnTo>
                    <a:pt x="0" y="104914"/>
                  </a:lnTo>
                  <a:lnTo>
                    <a:pt x="10269" y="104472"/>
                  </a:lnTo>
                  <a:lnTo>
                    <a:pt x="10534" y="104472"/>
                  </a:lnTo>
                  <a:lnTo>
                    <a:pt x="10712" y="108809"/>
                  </a:lnTo>
                  <a:lnTo>
                    <a:pt x="10180" y="108809"/>
                  </a:lnTo>
                  <a:lnTo>
                    <a:pt x="10003" y="104472"/>
                  </a:lnTo>
                  <a:lnTo>
                    <a:pt x="10269" y="104472"/>
                  </a:lnTo>
                  <a:lnTo>
                    <a:pt x="8498" y="105534"/>
                  </a:lnTo>
                  <a:cubicBezTo>
                    <a:pt x="12748" y="97921"/>
                    <a:pt x="16200" y="88803"/>
                    <a:pt x="18148" y="78977"/>
                  </a:cubicBezTo>
                  <a:cubicBezTo>
                    <a:pt x="22574" y="56580"/>
                    <a:pt x="18502" y="35600"/>
                    <a:pt x="12925" y="21790"/>
                  </a:cubicBezTo>
                  <a:cubicBezTo>
                    <a:pt x="7525" y="7803"/>
                    <a:pt x="1151" y="544"/>
                    <a:pt x="1948" y="13"/>
                  </a:cubicBezTo>
                  <a:cubicBezTo>
                    <a:pt x="2213" y="-164"/>
                    <a:pt x="3807" y="1518"/>
                    <a:pt x="6639" y="4793"/>
                  </a:cubicBezTo>
                  <a:cubicBezTo>
                    <a:pt x="9207" y="8246"/>
                    <a:pt x="12836" y="13380"/>
                    <a:pt x="16023" y="20462"/>
                  </a:cubicBezTo>
                  <a:cubicBezTo>
                    <a:pt x="22574" y="34360"/>
                    <a:pt x="27443" y="56314"/>
                    <a:pt x="22751" y="79773"/>
                  </a:cubicBezTo>
                  <a:cubicBezTo>
                    <a:pt x="20715" y="90042"/>
                    <a:pt x="16997" y="99603"/>
                    <a:pt x="12394" y="107482"/>
                  </a:cubicBezTo>
                  <a:lnTo>
                    <a:pt x="11774" y="108544"/>
                  </a:lnTo>
                  <a:lnTo>
                    <a:pt x="10357" y="108544"/>
                  </a:lnTo>
                  <a:lnTo>
                    <a:pt x="10180" y="104295"/>
                  </a:lnTo>
                  <a:lnTo>
                    <a:pt x="10712" y="104295"/>
                  </a:lnTo>
                  <a:lnTo>
                    <a:pt x="10889" y="108632"/>
                  </a:lnTo>
                  <a:lnTo>
                    <a:pt x="10623" y="108632"/>
                  </a:lnTo>
                  <a:lnTo>
                    <a:pt x="11243" y="104472"/>
                  </a:lnTo>
                  <a:cubicBezTo>
                    <a:pt x="27177" y="110934"/>
                    <a:pt x="35056" y="124036"/>
                    <a:pt x="38066" y="133154"/>
                  </a:cubicBezTo>
                  <a:cubicBezTo>
                    <a:pt x="39659" y="137757"/>
                    <a:pt x="40190" y="141652"/>
                    <a:pt x="40367" y="144219"/>
                  </a:cubicBezTo>
                  <a:cubicBezTo>
                    <a:pt x="40544" y="146875"/>
                    <a:pt x="40544" y="148291"/>
                    <a:pt x="40279" y="148291"/>
                  </a:cubicBezTo>
                  <a:close/>
                </a:path>
              </a:pathLst>
            </a:custGeom>
            <a:solidFill>
              <a:srgbClr val="EB996E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1126" name="Gráfico 7">
              <a:extLst>
                <a:ext uri="{FF2B5EF4-FFF2-40B4-BE49-F238E27FC236}">
                  <a16:creationId xmlns:a16="http://schemas.microsoft.com/office/drawing/2014/main" id="{D6D6FD70-7C25-E947-20FE-C03F1EA0F795}"/>
                </a:ext>
              </a:extLst>
            </p:cNvPr>
            <p:cNvGrpSpPr/>
            <p:nvPr/>
          </p:nvGrpSpPr>
          <p:grpSpPr>
            <a:xfrm>
              <a:off x="1965791" y="2573503"/>
              <a:ext cx="1067960" cy="1143274"/>
              <a:chOff x="1965791" y="2573503"/>
              <a:chExt cx="1067960" cy="1143274"/>
            </a:xfrm>
          </p:grpSpPr>
          <p:sp>
            <p:nvSpPr>
              <p:cNvPr id="1127" name="Forma libre: forma 1126">
                <a:extLst>
                  <a:ext uri="{FF2B5EF4-FFF2-40B4-BE49-F238E27FC236}">
                    <a16:creationId xmlns:a16="http://schemas.microsoft.com/office/drawing/2014/main" id="{20580691-D9F6-C6B2-EB5F-1576FC8A784A}"/>
                  </a:ext>
                </a:extLst>
              </p:cNvPr>
              <p:cNvSpPr/>
              <p:nvPr/>
            </p:nvSpPr>
            <p:spPr>
              <a:xfrm>
                <a:off x="1965791" y="2573503"/>
                <a:ext cx="1067960" cy="1143274"/>
              </a:xfrm>
              <a:custGeom>
                <a:avLst/>
                <a:gdLst>
                  <a:gd name="connsiteX0" fmla="*/ 288590 w 1067960"/>
                  <a:gd name="connsiteY0" fmla="*/ 0 h 1143274"/>
                  <a:gd name="connsiteX1" fmla="*/ 275400 w 1067960"/>
                  <a:gd name="connsiteY1" fmla="*/ 118711 h 1143274"/>
                  <a:gd name="connsiteX2" fmla="*/ 275931 w 1067960"/>
                  <a:gd name="connsiteY2" fmla="*/ 288502 h 1143274"/>
                  <a:gd name="connsiteX3" fmla="*/ 327718 w 1067960"/>
                  <a:gd name="connsiteY3" fmla="*/ 728380 h 1143274"/>
                  <a:gd name="connsiteX4" fmla="*/ 161823 w 1067960"/>
                  <a:gd name="connsiteY4" fmla="*/ 531590 h 1143274"/>
                  <a:gd name="connsiteX5" fmla="*/ 0 w 1067960"/>
                  <a:gd name="connsiteY5" fmla="*/ 719085 h 1143274"/>
                  <a:gd name="connsiteX6" fmla="*/ 392341 w 1067960"/>
                  <a:gd name="connsiteY6" fmla="*/ 1124616 h 1143274"/>
                  <a:gd name="connsiteX7" fmla="*/ 684295 w 1067960"/>
                  <a:gd name="connsiteY7" fmla="*/ 968193 h 1143274"/>
                  <a:gd name="connsiteX8" fmla="*/ 884449 w 1067960"/>
                  <a:gd name="connsiteY8" fmla="*/ 1107885 h 1143274"/>
                  <a:gd name="connsiteX9" fmla="*/ 1067961 w 1067960"/>
                  <a:gd name="connsiteY9" fmla="*/ 669954 h 1143274"/>
                  <a:gd name="connsiteX10" fmla="*/ 988731 w 1067960"/>
                  <a:gd name="connsiteY10" fmla="*/ 17262 h 1143274"/>
                  <a:gd name="connsiteX11" fmla="*/ 288502 w 1067960"/>
                  <a:gd name="connsiteY11" fmla="*/ 0 h 1143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067960" h="1143274">
                    <a:moveTo>
                      <a:pt x="288590" y="0"/>
                    </a:moveTo>
                    <a:lnTo>
                      <a:pt x="275400" y="118711"/>
                    </a:lnTo>
                    <a:cubicBezTo>
                      <a:pt x="269115" y="175102"/>
                      <a:pt x="269292" y="232111"/>
                      <a:pt x="275931" y="288502"/>
                    </a:cubicBezTo>
                    <a:lnTo>
                      <a:pt x="327718" y="728380"/>
                    </a:lnTo>
                    <a:lnTo>
                      <a:pt x="161823" y="531590"/>
                    </a:lnTo>
                    <a:cubicBezTo>
                      <a:pt x="161823" y="531590"/>
                      <a:pt x="2125" y="627285"/>
                      <a:pt x="0" y="719085"/>
                    </a:cubicBezTo>
                    <a:cubicBezTo>
                      <a:pt x="0" y="719085"/>
                      <a:pt x="313111" y="1074600"/>
                      <a:pt x="392341" y="1124616"/>
                    </a:cubicBezTo>
                    <a:cubicBezTo>
                      <a:pt x="471570" y="1174633"/>
                      <a:pt x="675885" y="1124616"/>
                      <a:pt x="684295" y="968193"/>
                    </a:cubicBezTo>
                    <a:cubicBezTo>
                      <a:pt x="684295" y="968193"/>
                      <a:pt x="703062" y="1112046"/>
                      <a:pt x="884449" y="1107885"/>
                    </a:cubicBezTo>
                    <a:cubicBezTo>
                      <a:pt x="1065836" y="1103725"/>
                      <a:pt x="1067961" y="669954"/>
                      <a:pt x="1067961" y="669954"/>
                    </a:cubicBezTo>
                    <a:lnTo>
                      <a:pt x="988731" y="17262"/>
                    </a:lnTo>
                    <a:lnTo>
                      <a:pt x="288502" y="0"/>
                    </a:ln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28" name="Forma libre: forma 1127">
                <a:extLst>
                  <a:ext uri="{FF2B5EF4-FFF2-40B4-BE49-F238E27FC236}">
                    <a16:creationId xmlns:a16="http://schemas.microsoft.com/office/drawing/2014/main" id="{206EC496-8CEF-42C2-BF57-54C61CD66B89}"/>
                  </a:ext>
                </a:extLst>
              </p:cNvPr>
              <p:cNvSpPr/>
              <p:nvPr/>
            </p:nvSpPr>
            <p:spPr>
              <a:xfrm>
                <a:off x="2650617" y="2974496"/>
                <a:ext cx="76756" cy="571183"/>
              </a:xfrm>
              <a:custGeom>
                <a:avLst/>
                <a:gdLst>
                  <a:gd name="connsiteX0" fmla="*/ 177 w 76756"/>
                  <a:gd name="connsiteY0" fmla="*/ 571095 h 571183"/>
                  <a:gd name="connsiteX1" fmla="*/ 0 w 76756"/>
                  <a:gd name="connsiteY1" fmla="*/ 565075 h 571183"/>
                  <a:gd name="connsiteX2" fmla="*/ 354 w 76756"/>
                  <a:gd name="connsiteY2" fmla="*/ 547813 h 571183"/>
                  <a:gd name="connsiteX3" fmla="*/ 2479 w 76756"/>
                  <a:gd name="connsiteY3" fmla="*/ 484341 h 571183"/>
                  <a:gd name="connsiteX4" fmla="*/ 11331 w 76756"/>
                  <a:gd name="connsiteY4" fmla="*/ 274980 h 571183"/>
                  <a:gd name="connsiteX5" fmla="*/ 16731 w 76756"/>
                  <a:gd name="connsiteY5" fmla="*/ 159721 h 571183"/>
                  <a:gd name="connsiteX6" fmla="*/ 24787 w 76756"/>
                  <a:gd name="connsiteY6" fmla="*/ 65708 h 571183"/>
                  <a:gd name="connsiteX7" fmla="*/ 56125 w 76756"/>
                  <a:gd name="connsiteY7" fmla="*/ 10911 h 571183"/>
                  <a:gd name="connsiteX8" fmla="*/ 70997 w 76756"/>
                  <a:gd name="connsiteY8" fmla="*/ 1882 h 571183"/>
                  <a:gd name="connsiteX9" fmla="*/ 75246 w 76756"/>
                  <a:gd name="connsiteY9" fmla="*/ 377 h 571183"/>
                  <a:gd name="connsiteX10" fmla="*/ 76751 w 76756"/>
                  <a:gd name="connsiteY10" fmla="*/ 23 h 571183"/>
                  <a:gd name="connsiteX11" fmla="*/ 57275 w 76756"/>
                  <a:gd name="connsiteY11" fmla="*/ 12240 h 571183"/>
                  <a:gd name="connsiteX12" fmla="*/ 27974 w 76756"/>
                  <a:gd name="connsiteY12" fmla="*/ 66417 h 571183"/>
                  <a:gd name="connsiteX13" fmla="*/ 20980 w 76756"/>
                  <a:gd name="connsiteY13" fmla="*/ 159987 h 571183"/>
                  <a:gd name="connsiteX14" fmla="*/ 15934 w 76756"/>
                  <a:gd name="connsiteY14" fmla="*/ 275246 h 571183"/>
                  <a:gd name="connsiteX15" fmla="*/ 5754 w 76756"/>
                  <a:gd name="connsiteY15" fmla="*/ 484518 h 571183"/>
                  <a:gd name="connsiteX16" fmla="*/ 2125 w 76756"/>
                  <a:gd name="connsiteY16" fmla="*/ 547902 h 571183"/>
                  <a:gd name="connsiteX17" fmla="*/ 885 w 76756"/>
                  <a:gd name="connsiteY17" fmla="*/ 565164 h 571183"/>
                  <a:gd name="connsiteX18" fmla="*/ 177 w 76756"/>
                  <a:gd name="connsiteY18" fmla="*/ 571184 h 571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6756" h="571183">
                    <a:moveTo>
                      <a:pt x="177" y="571095"/>
                    </a:moveTo>
                    <a:cubicBezTo>
                      <a:pt x="177" y="571095"/>
                      <a:pt x="0" y="568971"/>
                      <a:pt x="0" y="565075"/>
                    </a:cubicBezTo>
                    <a:cubicBezTo>
                      <a:pt x="88" y="560649"/>
                      <a:pt x="177" y="554895"/>
                      <a:pt x="354" y="547813"/>
                    </a:cubicBezTo>
                    <a:cubicBezTo>
                      <a:pt x="885" y="532233"/>
                      <a:pt x="1593" y="510722"/>
                      <a:pt x="2479" y="484341"/>
                    </a:cubicBezTo>
                    <a:cubicBezTo>
                      <a:pt x="4780" y="430253"/>
                      <a:pt x="7879" y="356512"/>
                      <a:pt x="11331" y="274980"/>
                    </a:cubicBezTo>
                    <a:cubicBezTo>
                      <a:pt x="13279" y="234170"/>
                      <a:pt x="15049" y="195220"/>
                      <a:pt x="16731" y="159721"/>
                    </a:cubicBezTo>
                    <a:cubicBezTo>
                      <a:pt x="18856" y="124400"/>
                      <a:pt x="18767" y="92266"/>
                      <a:pt x="24787" y="65708"/>
                    </a:cubicBezTo>
                    <a:cubicBezTo>
                      <a:pt x="30541" y="39062"/>
                      <a:pt x="44262" y="20207"/>
                      <a:pt x="56125" y="10911"/>
                    </a:cubicBezTo>
                    <a:cubicBezTo>
                      <a:pt x="62056" y="6131"/>
                      <a:pt x="67279" y="3387"/>
                      <a:pt x="70997" y="1882"/>
                    </a:cubicBezTo>
                    <a:cubicBezTo>
                      <a:pt x="72767" y="1085"/>
                      <a:pt x="74272" y="643"/>
                      <a:pt x="75246" y="377"/>
                    </a:cubicBezTo>
                    <a:cubicBezTo>
                      <a:pt x="76220" y="111"/>
                      <a:pt x="76751" y="-66"/>
                      <a:pt x="76751" y="23"/>
                    </a:cubicBezTo>
                    <a:cubicBezTo>
                      <a:pt x="77016" y="554"/>
                      <a:pt x="68518" y="2502"/>
                      <a:pt x="57275" y="12240"/>
                    </a:cubicBezTo>
                    <a:cubicBezTo>
                      <a:pt x="46033" y="21800"/>
                      <a:pt x="33197" y="40213"/>
                      <a:pt x="27974" y="66417"/>
                    </a:cubicBezTo>
                    <a:cubicBezTo>
                      <a:pt x="22397" y="92443"/>
                      <a:pt x="22839" y="124577"/>
                      <a:pt x="20980" y="159987"/>
                    </a:cubicBezTo>
                    <a:cubicBezTo>
                      <a:pt x="19387" y="195485"/>
                      <a:pt x="17705" y="234348"/>
                      <a:pt x="15934" y="275246"/>
                    </a:cubicBezTo>
                    <a:cubicBezTo>
                      <a:pt x="11951" y="356688"/>
                      <a:pt x="8410" y="430430"/>
                      <a:pt x="5754" y="484518"/>
                    </a:cubicBezTo>
                    <a:cubicBezTo>
                      <a:pt x="4249" y="510898"/>
                      <a:pt x="3010" y="532410"/>
                      <a:pt x="2125" y="547902"/>
                    </a:cubicBezTo>
                    <a:cubicBezTo>
                      <a:pt x="1593" y="554984"/>
                      <a:pt x="1239" y="560738"/>
                      <a:pt x="885" y="565164"/>
                    </a:cubicBezTo>
                    <a:cubicBezTo>
                      <a:pt x="531" y="569059"/>
                      <a:pt x="266" y="571184"/>
                      <a:pt x="177" y="571184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29" name="Forma libre: forma 1128">
                <a:extLst>
                  <a:ext uri="{FF2B5EF4-FFF2-40B4-BE49-F238E27FC236}">
                    <a16:creationId xmlns:a16="http://schemas.microsoft.com/office/drawing/2014/main" id="{47CC5955-92D6-1613-6BD8-E54A84546E5C}"/>
                  </a:ext>
                </a:extLst>
              </p:cNvPr>
              <p:cNvSpPr/>
              <p:nvPr/>
            </p:nvSpPr>
            <p:spPr>
              <a:xfrm>
                <a:off x="2699149" y="2582798"/>
                <a:ext cx="21490" cy="275931"/>
              </a:xfrm>
              <a:custGeom>
                <a:avLst/>
                <a:gdLst>
                  <a:gd name="connsiteX0" fmla="*/ 245 w 21490"/>
                  <a:gd name="connsiteY0" fmla="*/ 89 h 275931"/>
                  <a:gd name="connsiteX1" fmla="*/ 2635 w 21490"/>
                  <a:gd name="connsiteY1" fmla="*/ 10712 h 275931"/>
                  <a:gd name="connsiteX2" fmla="*/ 7238 w 21490"/>
                  <a:gd name="connsiteY2" fmla="*/ 40013 h 275931"/>
                  <a:gd name="connsiteX3" fmla="*/ 17596 w 21490"/>
                  <a:gd name="connsiteY3" fmla="*/ 137479 h 275931"/>
                  <a:gd name="connsiteX4" fmla="*/ 21491 w 21490"/>
                  <a:gd name="connsiteY4" fmla="*/ 235387 h 275931"/>
                  <a:gd name="connsiteX5" fmla="*/ 21136 w 21490"/>
                  <a:gd name="connsiteY5" fmla="*/ 265043 h 275931"/>
                  <a:gd name="connsiteX6" fmla="*/ 20251 w 21490"/>
                  <a:gd name="connsiteY6" fmla="*/ 275931 h 275931"/>
                  <a:gd name="connsiteX7" fmla="*/ 19277 w 21490"/>
                  <a:gd name="connsiteY7" fmla="*/ 265043 h 275931"/>
                  <a:gd name="connsiteX8" fmla="*/ 18127 w 21490"/>
                  <a:gd name="connsiteY8" fmla="*/ 235387 h 275931"/>
                  <a:gd name="connsiteX9" fmla="*/ 12904 w 21490"/>
                  <a:gd name="connsiteY9" fmla="*/ 137744 h 275931"/>
                  <a:gd name="connsiteX10" fmla="*/ 3963 w 21490"/>
                  <a:gd name="connsiteY10" fmla="*/ 40367 h 275931"/>
                  <a:gd name="connsiteX11" fmla="*/ 776 w 21490"/>
                  <a:gd name="connsiteY11" fmla="*/ 10889 h 275931"/>
                  <a:gd name="connsiteX12" fmla="*/ 156 w 21490"/>
                  <a:gd name="connsiteY12" fmla="*/ 0 h 275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90" h="275931">
                    <a:moveTo>
                      <a:pt x="245" y="89"/>
                    </a:moveTo>
                    <a:cubicBezTo>
                      <a:pt x="245" y="89"/>
                      <a:pt x="1396" y="3807"/>
                      <a:pt x="2635" y="10712"/>
                    </a:cubicBezTo>
                    <a:cubicBezTo>
                      <a:pt x="3874" y="17616"/>
                      <a:pt x="5468" y="27620"/>
                      <a:pt x="7238" y="40013"/>
                    </a:cubicBezTo>
                    <a:cubicBezTo>
                      <a:pt x="10779" y="64800"/>
                      <a:pt x="14763" y="99236"/>
                      <a:pt x="17596" y="137479"/>
                    </a:cubicBezTo>
                    <a:cubicBezTo>
                      <a:pt x="20340" y="175633"/>
                      <a:pt x="21402" y="210334"/>
                      <a:pt x="21491" y="235387"/>
                    </a:cubicBezTo>
                    <a:cubicBezTo>
                      <a:pt x="21491" y="247957"/>
                      <a:pt x="21491" y="258049"/>
                      <a:pt x="21136" y="265043"/>
                    </a:cubicBezTo>
                    <a:cubicBezTo>
                      <a:pt x="20871" y="272036"/>
                      <a:pt x="20605" y="275931"/>
                      <a:pt x="20251" y="275931"/>
                    </a:cubicBezTo>
                    <a:cubicBezTo>
                      <a:pt x="19897" y="275931"/>
                      <a:pt x="19632" y="272036"/>
                      <a:pt x="19277" y="265043"/>
                    </a:cubicBezTo>
                    <a:cubicBezTo>
                      <a:pt x="19012" y="257075"/>
                      <a:pt x="18569" y="247161"/>
                      <a:pt x="18127" y="235387"/>
                    </a:cubicBezTo>
                    <a:cubicBezTo>
                      <a:pt x="17241" y="210334"/>
                      <a:pt x="15648" y="175810"/>
                      <a:pt x="12904" y="137744"/>
                    </a:cubicBezTo>
                    <a:cubicBezTo>
                      <a:pt x="10071" y="99679"/>
                      <a:pt x="6618" y="65243"/>
                      <a:pt x="3963" y="40367"/>
                    </a:cubicBezTo>
                    <a:cubicBezTo>
                      <a:pt x="2723" y="28682"/>
                      <a:pt x="1661" y="18767"/>
                      <a:pt x="776" y="10889"/>
                    </a:cubicBezTo>
                    <a:cubicBezTo>
                      <a:pt x="68" y="3895"/>
                      <a:pt x="-198" y="0"/>
                      <a:pt x="156" y="0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30" name="Forma libre: forma 1129">
                <a:extLst>
                  <a:ext uri="{FF2B5EF4-FFF2-40B4-BE49-F238E27FC236}">
                    <a16:creationId xmlns:a16="http://schemas.microsoft.com/office/drawing/2014/main" id="{D7B9DCAE-BD3F-5E96-8F61-0D2683A115F8}"/>
                  </a:ext>
                </a:extLst>
              </p:cNvPr>
              <p:cNvSpPr/>
              <p:nvPr/>
            </p:nvSpPr>
            <p:spPr>
              <a:xfrm>
                <a:off x="2620194" y="2605339"/>
                <a:ext cx="42748" cy="44048"/>
              </a:xfrm>
              <a:custGeom>
                <a:avLst/>
                <a:gdLst>
                  <a:gd name="connsiteX0" fmla="*/ 15728 w 42748"/>
                  <a:gd name="connsiteY0" fmla="*/ 7026 h 44048"/>
                  <a:gd name="connsiteX1" fmla="*/ 20331 w 42748"/>
                  <a:gd name="connsiteY1" fmla="*/ 4812 h 44048"/>
                  <a:gd name="connsiteX2" fmla="*/ 34141 w 42748"/>
                  <a:gd name="connsiteY2" fmla="*/ 7822 h 44048"/>
                  <a:gd name="connsiteX3" fmla="*/ 40957 w 42748"/>
                  <a:gd name="connsiteY3" fmla="*/ 15347 h 44048"/>
                  <a:gd name="connsiteX4" fmla="*/ 42285 w 42748"/>
                  <a:gd name="connsiteY4" fmla="*/ 27121 h 44048"/>
                  <a:gd name="connsiteX5" fmla="*/ 23076 w 42748"/>
                  <a:gd name="connsiteY5" fmla="*/ 44029 h 44048"/>
                  <a:gd name="connsiteX6" fmla="*/ 1653 w 42748"/>
                  <a:gd name="connsiteY6" fmla="*/ 29953 h 44048"/>
                  <a:gd name="connsiteX7" fmla="*/ 4308 w 42748"/>
                  <a:gd name="connsiteY7" fmla="*/ 9150 h 44048"/>
                  <a:gd name="connsiteX8" fmla="*/ 15551 w 42748"/>
                  <a:gd name="connsiteY8" fmla="*/ 740 h 44048"/>
                  <a:gd name="connsiteX9" fmla="*/ 20685 w 42748"/>
                  <a:gd name="connsiteY9" fmla="*/ 209 h 44048"/>
                  <a:gd name="connsiteX10" fmla="*/ 7053 w 42748"/>
                  <a:gd name="connsiteY10" fmla="*/ 10921 h 44048"/>
                  <a:gd name="connsiteX11" fmla="*/ 5636 w 42748"/>
                  <a:gd name="connsiteY11" fmla="*/ 28183 h 44048"/>
                  <a:gd name="connsiteX12" fmla="*/ 22898 w 42748"/>
                  <a:gd name="connsiteY12" fmla="*/ 39337 h 44048"/>
                  <a:gd name="connsiteX13" fmla="*/ 38213 w 42748"/>
                  <a:gd name="connsiteY13" fmla="*/ 26058 h 44048"/>
                  <a:gd name="connsiteX14" fmla="*/ 32371 w 42748"/>
                  <a:gd name="connsiteY14" fmla="*/ 10389 h 44048"/>
                  <a:gd name="connsiteX15" fmla="*/ 20685 w 42748"/>
                  <a:gd name="connsiteY15" fmla="*/ 6494 h 44048"/>
                  <a:gd name="connsiteX16" fmla="*/ 15817 w 42748"/>
                  <a:gd name="connsiteY16" fmla="*/ 6937 h 440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2748" h="44048">
                    <a:moveTo>
                      <a:pt x="15728" y="7026"/>
                    </a:moveTo>
                    <a:cubicBezTo>
                      <a:pt x="15728" y="7026"/>
                      <a:pt x="17056" y="5521"/>
                      <a:pt x="20331" y="4812"/>
                    </a:cubicBezTo>
                    <a:cubicBezTo>
                      <a:pt x="23607" y="4104"/>
                      <a:pt x="28918" y="4370"/>
                      <a:pt x="34141" y="7822"/>
                    </a:cubicBezTo>
                    <a:cubicBezTo>
                      <a:pt x="36708" y="9504"/>
                      <a:pt x="39276" y="11983"/>
                      <a:pt x="40957" y="15347"/>
                    </a:cubicBezTo>
                    <a:cubicBezTo>
                      <a:pt x="42639" y="18711"/>
                      <a:pt x="43259" y="22960"/>
                      <a:pt x="42285" y="27121"/>
                    </a:cubicBezTo>
                    <a:cubicBezTo>
                      <a:pt x="40515" y="35265"/>
                      <a:pt x="33256" y="43321"/>
                      <a:pt x="23076" y="44029"/>
                    </a:cubicBezTo>
                    <a:cubicBezTo>
                      <a:pt x="12895" y="44471"/>
                      <a:pt x="4751" y="37566"/>
                      <a:pt x="1653" y="29953"/>
                    </a:cubicBezTo>
                    <a:cubicBezTo>
                      <a:pt x="-1800" y="22075"/>
                      <a:pt x="679" y="13842"/>
                      <a:pt x="4308" y="9150"/>
                    </a:cubicBezTo>
                    <a:cubicBezTo>
                      <a:pt x="7938" y="4193"/>
                      <a:pt x="12453" y="1714"/>
                      <a:pt x="15551" y="740"/>
                    </a:cubicBezTo>
                    <a:cubicBezTo>
                      <a:pt x="18738" y="-234"/>
                      <a:pt x="20597" y="-56"/>
                      <a:pt x="20685" y="209"/>
                    </a:cubicBezTo>
                    <a:cubicBezTo>
                      <a:pt x="21039" y="1006"/>
                      <a:pt x="12984" y="1714"/>
                      <a:pt x="7053" y="10921"/>
                    </a:cubicBezTo>
                    <a:cubicBezTo>
                      <a:pt x="4220" y="15347"/>
                      <a:pt x="2626" y="22075"/>
                      <a:pt x="5636" y="28183"/>
                    </a:cubicBezTo>
                    <a:cubicBezTo>
                      <a:pt x="8380" y="34291"/>
                      <a:pt x="15285" y="39780"/>
                      <a:pt x="22898" y="39337"/>
                    </a:cubicBezTo>
                    <a:cubicBezTo>
                      <a:pt x="30512" y="38894"/>
                      <a:pt x="36708" y="32432"/>
                      <a:pt x="38213" y="26058"/>
                    </a:cubicBezTo>
                    <a:cubicBezTo>
                      <a:pt x="40072" y="19507"/>
                      <a:pt x="36531" y="13488"/>
                      <a:pt x="32371" y="10389"/>
                    </a:cubicBezTo>
                    <a:cubicBezTo>
                      <a:pt x="28121" y="7202"/>
                      <a:pt x="23607" y="6406"/>
                      <a:pt x="20685" y="6494"/>
                    </a:cubicBezTo>
                    <a:cubicBezTo>
                      <a:pt x="17676" y="6583"/>
                      <a:pt x="15994" y="7291"/>
                      <a:pt x="15817" y="6937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31" name="Forma libre: forma 1130">
                <a:extLst>
                  <a:ext uri="{FF2B5EF4-FFF2-40B4-BE49-F238E27FC236}">
                    <a16:creationId xmlns:a16="http://schemas.microsoft.com/office/drawing/2014/main" id="{60EBADA6-1A00-F3BD-F6FA-3290A5A59BD9}"/>
                  </a:ext>
                </a:extLst>
              </p:cNvPr>
              <p:cNvSpPr/>
              <p:nvPr/>
            </p:nvSpPr>
            <p:spPr>
              <a:xfrm>
                <a:off x="2283136" y="3300376"/>
                <a:ext cx="37000" cy="236723"/>
              </a:xfrm>
              <a:custGeom>
                <a:avLst/>
                <a:gdLst>
                  <a:gd name="connsiteX0" fmla="*/ 14091 w 37000"/>
                  <a:gd name="connsiteY0" fmla="*/ 2 h 236723"/>
                  <a:gd name="connsiteX1" fmla="*/ 8159 w 37000"/>
                  <a:gd name="connsiteY1" fmla="*/ 35057 h 236723"/>
                  <a:gd name="connsiteX2" fmla="*/ 6123 w 37000"/>
                  <a:gd name="connsiteY2" fmla="*/ 120218 h 236723"/>
                  <a:gd name="connsiteX3" fmla="*/ 24448 w 37000"/>
                  <a:gd name="connsiteY3" fmla="*/ 203431 h 236723"/>
                  <a:gd name="connsiteX4" fmla="*/ 36930 w 37000"/>
                  <a:gd name="connsiteY4" fmla="*/ 236716 h 236723"/>
                  <a:gd name="connsiteX5" fmla="*/ 32061 w 37000"/>
                  <a:gd name="connsiteY5" fmla="*/ 228484 h 236723"/>
                  <a:gd name="connsiteX6" fmla="*/ 21350 w 37000"/>
                  <a:gd name="connsiteY6" fmla="*/ 204582 h 236723"/>
                  <a:gd name="connsiteX7" fmla="*/ 1432 w 37000"/>
                  <a:gd name="connsiteY7" fmla="*/ 120661 h 236723"/>
                  <a:gd name="connsiteX8" fmla="*/ 4884 w 37000"/>
                  <a:gd name="connsiteY8" fmla="*/ 34526 h 236723"/>
                  <a:gd name="connsiteX9" fmla="*/ 10815 w 37000"/>
                  <a:gd name="connsiteY9" fmla="*/ 9031 h 236723"/>
                  <a:gd name="connsiteX10" fmla="*/ 14002 w 37000"/>
                  <a:gd name="connsiteY10" fmla="*/ 2 h 2367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7000" h="236723">
                    <a:moveTo>
                      <a:pt x="14091" y="2"/>
                    </a:moveTo>
                    <a:cubicBezTo>
                      <a:pt x="14887" y="179"/>
                      <a:pt x="11346" y="13369"/>
                      <a:pt x="8159" y="35057"/>
                    </a:cubicBezTo>
                    <a:cubicBezTo>
                      <a:pt x="4973" y="56657"/>
                      <a:pt x="2937" y="87021"/>
                      <a:pt x="6123" y="120218"/>
                    </a:cubicBezTo>
                    <a:cubicBezTo>
                      <a:pt x="9399" y="153415"/>
                      <a:pt x="17189" y="182805"/>
                      <a:pt x="24448" y="203431"/>
                    </a:cubicBezTo>
                    <a:cubicBezTo>
                      <a:pt x="31707" y="224058"/>
                      <a:pt x="37727" y="236362"/>
                      <a:pt x="36930" y="236716"/>
                    </a:cubicBezTo>
                    <a:cubicBezTo>
                      <a:pt x="36664" y="236893"/>
                      <a:pt x="34894" y="233884"/>
                      <a:pt x="32061" y="228484"/>
                    </a:cubicBezTo>
                    <a:cubicBezTo>
                      <a:pt x="29140" y="223084"/>
                      <a:pt x="25422" y="214940"/>
                      <a:pt x="21350" y="204582"/>
                    </a:cubicBezTo>
                    <a:cubicBezTo>
                      <a:pt x="13205" y="184045"/>
                      <a:pt x="4796" y="154389"/>
                      <a:pt x="1432" y="120661"/>
                    </a:cubicBezTo>
                    <a:cubicBezTo>
                      <a:pt x="-1755" y="86933"/>
                      <a:pt x="812" y="56215"/>
                      <a:pt x="4884" y="34526"/>
                    </a:cubicBezTo>
                    <a:cubicBezTo>
                      <a:pt x="6920" y="23638"/>
                      <a:pt x="8956" y="14962"/>
                      <a:pt x="10815" y="9031"/>
                    </a:cubicBezTo>
                    <a:cubicBezTo>
                      <a:pt x="12586" y="3100"/>
                      <a:pt x="13737" y="-87"/>
                      <a:pt x="14002" y="2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32" name="Forma libre: forma 1131">
                <a:extLst>
                  <a:ext uri="{FF2B5EF4-FFF2-40B4-BE49-F238E27FC236}">
                    <a16:creationId xmlns:a16="http://schemas.microsoft.com/office/drawing/2014/main" id="{935857FC-AE15-73FE-9FE9-B2FFDD4FA70E}"/>
                  </a:ext>
                </a:extLst>
              </p:cNvPr>
              <p:cNvSpPr/>
              <p:nvPr/>
            </p:nvSpPr>
            <p:spPr>
              <a:xfrm>
                <a:off x="2261288" y="2584657"/>
                <a:ext cx="70623" cy="909767"/>
              </a:xfrm>
              <a:custGeom>
                <a:avLst/>
                <a:gdLst>
                  <a:gd name="connsiteX0" fmla="*/ 32840 w 70623"/>
                  <a:gd name="connsiteY0" fmla="*/ 909767 h 909767"/>
                  <a:gd name="connsiteX1" fmla="*/ 41338 w 70623"/>
                  <a:gd name="connsiteY1" fmla="*/ 905961 h 909767"/>
                  <a:gd name="connsiteX2" fmla="*/ 57627 w 70623"/>
                  <a:gd name="connsiteY2" fmla="*/ 885423 h 909767"/>
                  <a:gd name="connsiteX3" fmla="*/ 65506 w 70623"/>
                  <a:gd name="connsiteY3" fmla="*/ 843905 h 909767"/>
                  <a:gd name="connsiteX4" fmla="*/ 67276 w 70623"/>
                  <a:gd name="connsiteY4" fmla="*/ 787249 h 909767"/>
                  <a:gd name="connsiteX5" fmla="*/ 61168 w 70623"/>
                  <a:gd name="connsiteY5" fmla="*/ 639944 h 909767"/>
                  <a:gd name="connsiteX6" fmla="*/ 37886 w 70623"/>
                  <a:gd name="connsiteY6" fmla="*/ 460859 h 909767"/>
                  <a:gd name="connsiteX7" fmla="*/ 9558 w 70623"/>
                  <a:gd name="connsiteY7" fmla="*/ 282216 h 909767"/>
                  <a:gd name="connsiteX8" fmla="*/ 174 w 70623"/>
                  <a:gd name="connsiteY8" fmla="*/ 134734 h 909767"/>
                  <a:gd name="connsiteX9" fmla="*/ 9912 w 70623"/>
                  <a:gd name="connsiteY9" fmla="*/ 35587 h 909767"/>
                  <a:gd name="connsiteX10" fmla="*/ 15755 w 70623"/>
                  <a:gd name="connsiteY10" fmla="*/ 9118 h 909767"/>
                  <a:gd name="connsiteX11" fmla="*/ 17525 w 70623"/>
                  <a:gd name="connsiteY11" fmla="*/ 2302 h 909767"/>
                  <a:gd name="connsiteX12" fmla="*/ 18233 w 70623"/>
                  <a:gd name="connsiteY12" fmla="*/ 0 h 909767"/>
                  <a:gd name="connsiteX13" fmla="*/ 17968 w 70623"/>
                  <a:gd name="connsiteY13" fmla="*/ 2390 h 909767"/>
                  <a:gd name="connsiteX14" fmla="*/ 16640 w 70623"/>
                  <a:gd name="connsiteY14" fmla="*/ 9295 h 909767"/>
                  <a:gd name="connsiteX15" fmla="*/ 11594 w 70623"/>
                  <a:gd name="connsiteY15" fmla="*/ 35852 h 909767"/>
                  <a:gd name="connsiteX16" fmla="*/ 3361 w 70623"/>
                  <a:gd name="connsiteY16" fmla="*/ 134734 h 909767"/>
                  <a:gd name="connsiteX17" fmla="*/ 13630 w 70623"/>
                  <a:gd name="connsiteY17" fmla="*/ 281597 h 909767"/>
                  <a:gd name="connsiteX18" fmla="*/ 42312 w 70623"/>
                  <a:gd name="connsiteY18" fmla="*/ 460062 h 909767"/>
                  <a:gd name="connsiteX19" fmla="*/ 65240 w 70623"/>
                  <a:gd name="connsiteY19" fmla="*/ 639502 h 909767"/>
                  <a:gd name="connsiteX20" fmla="*/ 70375 w 70623"/>
                  <a:gd name="connsiteY20" fmla="*/ 787161 h 909767"/>
                  <a:gd name="connsiteX21" fmla="*/ 67896 w 70623"/>
                  <a:gd name="connsiteY21" fmla="*/ 843905 h 909767"/>
                  <a:gd name="connsiteX22" fmla="*/ 59132 w 70623"/>
                  <a:gd name="connsiteY22" fmla="*/ 885954 h 909767"/>
                  <a:gd name="connsiteX23" fmla="*/ 41604 w 70623"/>
                  <a:gd name="connsiteY23" fmla="*/ 906580 h 909767"/>
                  <a:gd name="connsiteX24" fmla="*/ 32574 w 70623"/>
                  <a:gd name="connsiteY24" fmla="*/ 909590 h 909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70623" h="909767">
                    <a:moveTo>
                      <a:pt x="32840" y="909767"/>
                    </a:moveTo>
                    <a:cubicBezTo>
                      <a:pt x="32840" y="909767"/>
                      <a:pt x="36027" y="908971"/>
                      <a:pt x="41338" y="905961"/>
                    </a:cubicBezTo>
                    <a:cubicBezTo>
                      <a:pt x="46561" y="902862"/>
                      <a:pt x="53201" y="896223"/>
                      <a:pt x="57627" y="885423"/>
                    </a:cubicBezTo>
                    <a:cubicBezTo>
                      <a:pt x="62142" y="874712"/>
                      <a:pt x="64797" y="860548"/>
                      <a:pt x="65506" y="843905"/>
                    </a:cubicBezTo>
                    <a:cubicBezTo>
                      <a:pt x="66302" y="827262"/>
                      <a:pt x="67188" y="808229"/>
                      <a:pt x="67276" y="787249"/>
                    </a:cubicBezTo>
                    <a:cubicBezTo>
                      <a:pt x="67807" y="745289"/>
                      <a:pt x="66037" y="695272"/>
                      <a:pt x="61168" y="639944"/>
                    </a:cubicBezTo>
                    <a:cubicBezTo>
                      <a:pt x="56299" y="584617"/>
                      <a:pt x="48332" y="524066"/>
                      <a:pt x="37886" y="460859"/>
                    </a:cubicBezTo>
                    <a:cubicBezTo>
                      <a:pt x="27529" y="397564"/>
                      <a:pt x="16463" y="337456"/>
                      <a:pt x="9558" y="282216"/>
                    </a:cubicBezTo>
                    <a:cubicBezTo>
                      <a:pt x="2299" y="227066"/>
                      <a:pt x="-799" y="176872"/>
                      <a:pt x="174" y="134734"/>
                    </a:cubicBezTo>
                    <a:cubicBezTo>
                      <a:pt x="1060" y="92597"/>
                      <a:pt x="5309" y="58692"/>
                      <a:pt x="9912" y="35587"/>
                    </a:cubicBezTo>
                    <a:cubicBezTo>
                      <a:pt x="11860" y="23990"/>
                      <a:pt x="14427" y="15138"/>
                      <a:pt x="15755" y="9118"/>
                    </a:cubicBezTo>
                    <a:cubicBezTo>
                      <a:pt x="16463" y="6374"/>
                      <a:pt x="16994" y="4072"/>
                      <a:pt x="17525" y="2302"/>
                    </a:cubicBezTo>
                    <a:cubicBezTo>
                      <a:pt x="17968" y="797"/>
                      <a:pt x="18233" y="0"/>
                      <a:pt x="18233" y="0"/>
                    </a:cubicBezTo>
                    <a:cubicBezTo>
                      <a:pt x="18233" y="0"/>
                      <a:pt x="18233" y="797"/>
                      <a:pt x="17968" y="2390"/>
                    </a:cubicBezTo>
                    <a:cubicBezTo>
                      <a:pt x="17614" y="4249"/>
                      <a:pt x="17171" y="6462"/>
                      <a:pt x="16640" y="9295"/>
                    </a:cubicBezTo>
                    <a:cubicBezTo>
                      <a:pt x="15666" y="15403"/>
                      <a:pt x="13276" y="24256"/>
                      <a:pt x="11594" y="35852"/>
                    </a:cubicBezTo>
                    <a:cubicBezTo>
                      <a:pt x="7611" y="58957"/>
                      <a:pt x="3804" y="92774"/>
                      <a:pt x="3361" y="134734"/>
                    </a:cubicBezTo>
                    <a:cubicBezTo>
                      <a:pt x="2830" y="176695"/>
                      <a:pt x="6194" y="226623"/>
                      <a:pt x="13630" y="281597"/>
                    </a:cubicBezTo>
                    <a:cubicBezTo>
                      <a:pt x="20712" y="336659"/>
                      <a:pt x="31866" y="396767"/>
                      <a:pt x="42312" y="460062"/>
                    </a:cubicBezTo>
                    <a:cubicBezTo>
                      <a:pt x="52758" y="523357"/>
                      <a:pt x="60637" y="584085"/>
                      <a:pt x="65240" y="639502"/>
                    </a:cubicBezTo>
                    <a:cubicBezTo>
                      <a:pt x="69843" y="694918"/>
                      <a:pt x="71260" y="745112"/>
                      <a:pt x="70375" y="787161"/>
                    </a:cubicBezTo>
                    <a:cubicBezTo>
                      <a:pt x="70020" y="808229"/>
                      <a:pt x="68958" y="827174"/>
                      <a:pt x="67896" y="843905"/>
                    </a:cubicBezTo>
                    <a:cubicBezTo>
                      <a:pt x="67011" y="860636"/>
                      <a:pt x="64001" y="875066"/>
                      <a:pt x="59132" y="885954"/>
                    </a:cubicBezTo>
                    <a:cubicBezTo>
                      <a:pt x="54263" y="896931"/>
                      <a:pt x="47181" y="903659"/>
                      <a:pt x="41604" y="906580"/>
                    </a:cubicBezTo>
                    <a:cubicBezTo>
                      <a:pt x="36027" y="909413"/>
                      <a:pt x="32574" y="909590"/>
                      <a:pt x="32574" y="909590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33" name="Forma libre: forma 1132">
                <a:extLst>
                  <a:ext uri="{FF2B5EF4-FFF2-40B4-BE49-F238E27FC236}">
                    <a16:creationId xmlns:a16="http://schemas.microsoft.com/office/drawing/2014/main" id="{0EAB85BD-88CC-4291-8F08-EAC83D37E630}"/>
                  </a:ext>
                </a:extLst>
              </p:cNvPr>
              <p:cNvSpPr/>
              <p:nvPr/>
            </p:nvSpPr>
            <p:spPr>
              <a:xfrm>
                <a:off x="2072728" y="3145106"/>
                <a:ext cx="211840" cy="239617"/>
              </a:xfrm>
              <a:custGeom>
                <a:avLst/>
                <a:gdLst>
                  <a:gd name="connsiteX0" fmla="*/ 0 w 211840"/>
                  <a:gd name="connsiteY0" fmla="*/ 0 h 239617"/>
                  <a:gd name="connsiteX1" fmla="*/ 9915 w 211840"/>
                  <a:gd name="connsiteY1" fmla="*/ 8056 h 239617"/>
                  <a:gd name="connsiteX2" fmla="*/ 35233 w 211840"/>
                  <a:gd name="connsiteY2" fmla="*/ 31958 h 239617"/>
                  <a:gd name="connsiteX3" fmla="*/ 108708 w 211840"/>
                  <a:gd name="connsiteY3" fmla="*/ 120128 h 239617"/>
                  <a:gd name="connsiteX4" fmla="*/ 143321 w 211840"/>
                  <a:gd name="connsiteY4" fmla="*/ 173065 h 239617"/>
                  <a:gd name="connsiteX5" fmla="*/ 172889 w 211840"/>
                  <a:gd name="connsiteY5" fmla="*/ 214672 h 239617"/>
                  <a:gd name="connsiteX6" fmla="*/ 199977 w 211840"/>
                  <a:gd name="connsiteY6" fmla="*/ 235121 h 239617"/>
                  <a:gd name="connsiteX7" fmla="*/ 211839 w 211840"/>
                  <a:gd name="connsiteY7" fmla="*/ 239548 h 239617"/>
                  <a:gd name="connsiteX8" fmla="*/ 208564 w 211840"/>
                  <a:gd name="connsiteY8" fmla="*/ 239193 h 239617"/>
                  <a:gd name="connsiteX9" fmla="*/ 199357 w 211840"/>
                  <a:gd name="connsiteY9" fmla="*/ 236715 h 239617"/>
                  <a:gd name="connsiteX10" fmla="*/ 170587 w 211840"/>
                  <a:gd name="connsiteY10" fmla="*/ 216885 h 239617"/>
                  <a:gd name="connsiteX11" fmla="*/ 139780 w 211840"/>
                  <a:gd name="connsiteY11" fmla="*/ 175279 h 239617"/>
                  <a:gd name="connsiteX12" fmla="*/ 104990 w 211840"/>
                  <a:gd name="connsiteY12" fmla="*/ 122784 h 239617"/>
                  <a:gd name="connsiteX13" fmla="*/ 32931 w 211840"/>
                  <a:gd name="connsiteY13" fmla="*/ 34259 h 239617"/>
                  <a:gd name="connsiteX14" fmla="*/ 8764 w 211840"/>
                  <a:gd name="connsiteY14" fmla="*/ 9384 h 239617"/>
                  <a:gd name="connsiteX15" fmla="*/ 89 w 211840"/>
                  <a:gd name="connsiteY15" fmla="*/ 89 h 239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211840" h="239617">
                    <a:moveTo>
                      <a:pt x="0" y="0"/>
                    </a:moveTo>
                    <a:cubicBezTo>
                      <a:pt x="0" y="0"/>
                      <a:pt x="3718" y="2656"/>
                      <a:pt x="9915" y="8056"/>
                    </a:cubicBezTo>
                    <a:cubicBezTo>
                      <a:pt x="16111" y="13456"/>
                      <a:pt x="24875" y="21511"/>
                      <a:pt x="35233" y="31958"/>
                    </a:cubicBezTo>
                    <a:cubicBezTo>
                      <a:pt x="56125" y="52584"/>
                      <a:pt x="83036" y="83302"/>
                      <a:pt x="108708" y="120128"/>
                    </a:cubicBezTo>
                    <a:cubicBezTo>
                      <a:pt x="121633" y="138453"/>
                      <a:pt x="133141" y="156511"/>
                      <a:pt x="143321" y="173065"/>
                    </a:cubicBezTo>
                    <a:cubicBezTo>
                      <a:pt x="153413" y="189620"/>
                      <a:pt x="162974" y="204049"/>
                      <a:pt x="172889" y="214672"/>
                    </a:cubicBezTo>
                    <a:cubicBezTo>
                      <a:pt x="182626" y="225472"/>
                      <a:pt x="192630" y="231757"/>
                      <a:pt x="199977" y="235121"/>
                    </a:cubicBezTo>
                    <a:cubicBezTo>
                      <a:pt x="207413" y="238308"/>
                      <a:pt x="211928" y="239105"/>
                      <a:pt x="211839" y="239548"/>
                    </a:cubicBezTo>
                    <a:cubicBezTo>
                      <a:pt x="211839" y="239725"/>
                      <a:pt x="210689" y="239548"/>
                      <a:pt x="208564" y="239193"/>
                    </a:cubicBezTo>
                    <a:cubicBezTo>
                      <a:pt x="206351" y="238928"/>
                      <a:pt x="203252" y="238043"/>
                      <a:pt x="199357" y="236715"/>
                    </a:cubicBezTo>
                    <a:cubicBezTo>
                      <a:pt x="191567" y="233794"/>
                      <a:pt x="180856" y="227597"/>
                      <a:pt x="170587" y="216885"/>
                    </a:cubicBezTo>
                    <a:cubicBezTo>
                      <a:pt x="160141" y="206262"/>
                      <a:pt x="150049" y="191656"/>
                      <a:pt x="139780" y="175279"/>
                    </a:cubicBezTo>
                    <a:cubicBezTo>
                      <a:pt x="129423" y="158902"/>
                      <a:pt x="117915" y="141020"/>
                      <a:pt x="104990" y="122784"/>
                    </a:cubicBezTo>
                    <a:cubicBezTo>
                      <a:pt x="79407" y="86223"/>
                      <a:pt x="53115" y="55416"/>
                      <a:pt x="32931" y="34259"/>
                    </a:cubicBezTo>
                    <a:cubicBezTo>
                      <a:pt x="22928" y="23636"/>
                      <a:pt x="14518" y="15226"/>
                      <a:pt x="8764" y="9384"/>
                    </a:cubicBezTo>
                    <a:cubicBezTo>
                      <a:pt x="2921" y="3630"/>
                      <a:pt x="-177" y="266"/>
                      <a:pt x="89" y="89"/>
                    </a:cubicBezTo>
                    <a:close/>
                  </a:path>
                </a:pathLst>
              </a:custGeom>
              <a:solidFill>
                <a:srgbClr val="455A64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grpSp>
          <p:nvGrpSpPr>
            <p:cNvPr id="1134" name="Gráfico 7">
              <a:extLst>
                <a:ext uri="{FF2B5EF4-FFF2-40B4-BE49-F238E27FC236}">
                  <a16:creationId xmlns:a16="http://schemas.microsoft.com/office/drawing/2014/main" id="{6CFC29B4-87DE-461C-26C2-412CC57890C1}"/>
                </a:ext>
              </a:extLst>
            </p:cNvPr>
            <p:cNvGrpSpPr/>
            <p:nvPr/>
          </p:nvGrpSpPr>
          <p:grpSpPr>
            <a:xfrm>
              <a:off x="1722824" y="602679"/>
              <a:ext cx="1608281" cy="1988350"/>
              <a:chOff x="1722824" y="602679"/>
              <a:chExt cx="1608281" cy="1988350"/>
            </a:xfrm>
          </p:grpSpPr>
          <p:sp>
            <p:nvSpPr>
              <p:cNvPr id="1135" name="Forma libre: forma 1134">
                <a:extLst>
                  <a:ext uri="{FF2B5EF4-FFF2-40B4-BE49-F238E27FC236}">
                    <a16:creationId xmlns:a16="http://schemas.microsoft.com/office/drawing/2014/main" id="{08A3756D-9454-1775-3371-9B3F1D7335CD}"/>
                  </a:ext>
                </a:extLst>
              </p:cNvPr>
              <p:cNvSpPr/>
              <p:nvPr/>
            </p:nvSpPr>
            <p:spPr>
              <a:xfrm>
                <a:off x="1722824" y="602679"/>
                <a:ext cx="1249845" cy="1988350"/>
              </a:xfrm>
              <a:custGeom>
                <a:avLst/>
                <a:gdLst>
                  <a:gd name="connsiteX0" fmla="*/ 597773 w 1249845"/>
                  <a:gd name="connsiteY0" fmla="*/ 795571 h 1988350"/>
                  <a:gd name="connsiteX1" fmla="*/ 448786 w 1249845"/>
                  <a:gd name="connsiteY1" fmla="*/ 718997 h 1988350"/>
                  <a:gd name="connsiteX2" fmla="*/ 268462 w 1249845"/>
                  <a:gd name="connsiteY2" fmla="*/ 467056 h 1988350"/>
                  <a:gd name="connsiteX3" fmla="*/ 336006 w 1249845"/>
                  <a:gd name="connsiteY3" fmla="*/ 81708 h 1988350"/>
                  <a:gd name="connsiteX4" fmla="*/ 171527 w 1249845"/>
                  <a:gd name="connsiteY4" fmla="*/ 0 h 1988350"/>
                  <a:gd name="connsiteX5" fmla="*/ 1649 w 1249845"/>
                  <a:gd name="connsiteY5" fmla="*/ 543541 h 1988350"/>
                  <a:gd name="connsiteX6" fmla="*/ 368229 w 1249845"/>
                  <a:gd name="connsiteY6" fmla="*/ 1102308 h 1988350"/>
                  <a:gd name="connsiteX7" fmla="*/ 453036 w 1249845"/>
                  <a:gd name="connsiteY7" fmla="*/ 1438259 h 1988350"/>
                  <a:gd name="connsiteX8" fmla="*/ 542445 w 1249845"/>
                  <a:gd name="connsiteY8" fmla="*/ 1740482 h 1988350"/>
                  <a:gd name="connsiteX9" fmla="*/ 525449 w 1249845"/>
                  <a:gd name="connsiteY9" fmla="*/ 1817056 h 1988350"/>
                  <a:gd name="connsiteX10" fmla="*/ 546695 w 1249845"/>
                  <a:gd name="connsiteY10" fmla="*/ 1914964 h 1988350"/>
                  <a:gd name="connsiteX11" fmla="*/ 531557 w 1249845"/>
                  <a:gd name="connsiteY11" fmla="*/ 1970735 h 1988350"/>
                  <a:gd name="connsiteX12" fmla="*/ 1249845 w 1249845"/>
                  <a:gd name="connsiteY12" fmla="*/ 1988351 h 1988350"/>
                  <a:gd name="connsiteX13" fmla="*/ 1173714 w 1249845"/>
                  <a:gd name="connsiteY13" fmla="*/ 1298744 h 1988350"/>
                  <a:gd name="connsiteX14" fmla="*/ 1174245 w 1249845"/>
                  <a:gd name="connsiteY14" fmla="*/ 1004931 h 1988350"/>
                  <a:gd name="connsiteX15" fmla="*/ 1010652 w 1249845"/>
                  <a:gd name="connsiteY15" fmla="*/ 955092 h 1988350"/>
                  <a:gd name="connsiteX16" fmla="*/ 597773 w 1249845"/>
                  <a:gd name="connsiteY16" fmla="*/ 795482 h 1988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249845" h="1988350">
                    <a:moveTo>
                      <a:pt x="597773" y="795571"/>
                    </a:moveTo>
                    <a:cubicBezTo>
                      <a:pt x="597773" y="795571"/>
                      <a:pt x="495616" y="757239"/>
                      <a:pt x="448786" y="718997"/>
                    </a:cubicBezTo>
                    <a:cubicBezTo>
                      <a:pt x="401957" y="680666"/>
                      <a:pt x="268462" y="467056"/>
                      <a:pt x="268462" y="467056"/>
                    </a:cubicBezTo>
                    <a:lnTo>
                      <a:pt x="336006" y="81708"/>
                    </a:lnTo>
                    <a:lnTo>
                      <a:pt x="171527" y="0"/>
                    </a:lnTo>
                    <a:cubicBezTo>
                      <a:pt x="171527" y="0"/>
                      <a:pt x="-19597" y="458380"/>
                      <a:pt x="1649" y="543541"/>
                    </a:cubicBezTo>
                    <a:cubicBezTo>
                      <a:pt x="22894" y="628702"/>
                      <a:pt x="368229" y="1102308"/>
                      <a:pt x="368229" y="1102308"/>
                    </a:cubicBezTo>
                    <a:lnTo>
                      <a:pt x="453036" y="1438259"/>
                    </a:lnTo>
                    <a:lnTo>
                      <a:pt x="542445" y="1740482"/>
                    </a:lnTo>
                    <a:cubicBezTo>
                      <a:pt x="542445" y="1740482"/>
                      <a:pt x="504114" y="1757479"/>
                      <a:pt x="525449" y="1817056"/>
                    </a:cubicBezTo>
                    <a:cubicBezTo>
                      <a:pt x="546783" y="1876633"/>
                      <a:pt x="574137" y="1902482"/>
                      <a:pt x="546695" y="1914964"/>
                    </a:cubicBezTo>
                    <a:cubicBezTo>
                      <a:pt x="502078" y="1935148"/>
                      <a:pt x="531557" y="1970735"/>
                      <a:pt x="531557" y="1970735"/>
                    </a:cubicBezTo>
                    <a:lnTo>
                      <a:pt x="1249845" y="1988351"/>
                    </a:lnTo>
                    <a:cubicBezTo>
                      <a:pt x="1249845" y="1988351"/>
                      <a:pt x="1157868" y="1405240"/>
                      <a:pt x="1173714" y="1298744"/>
                    </a:cubicBezTo>
                    <a:cubicBezTo>
                      <a:pt x="1189826" y="1190125"/>
                      <a:pt x="1174245" y="1004931"/>
                      <a:pt x="1174245" y="1004931"/>
                    </a:cubicBezTo>
                    <a:lnTo>
                      <a:pt x="1010652" y="955092"/>
                    </a:lnTo>
                    <a:lnTo>
                      <a:pt x="597773" y="795482"/>
                    </a:ln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36" name="Forma libre: forma 1135">
                <a:extLst>
                  <a:ext uri="{FF2B5EF4-FFF2-40B4-BE49-F238E27FC236}">
                    <a16:creationId xmlns:a16="http://schemas.microsoft.com/office/drawing/2014/main" id="{D59FF0DB-A34A-7D75-BBA0-C264E7CE12B0}"/>
                  </a:ext>
                </a:extLst>
              </p:cNvPr>
              <p:cNvSpPr/>
              <p:nvPr/>
            </p:nvSpPr>
            <p:spPr>
              <a:xfrm>
                <a:off x="2874230" y="1607699"/>
                <a:ext cx="456875" cy="832352"/>
              </a:xfrm>
              <a:custGeom>
                <a:avLst/>
                <a:gdLst>
                  <a:gd name="connsiteX0" fmla="*/ 22839 w 456875"/>
                  <a:gd name="connsiteY0" fmla="*/ 0 h 832352"/>
                  <a:gd name="connsiteX1" fmla="*/ 176695 w 456875"/>
                  <a:gd name="connsiteY1" fmla="*/ 519994 h 832352"/>
                  <a:gd name="connsiteX2" fmla="*/ 350646 w 456875"/>
                  <a:gd name="connsiteY2" fmla="*/ 334977 h 832352"/>
                  <a:gd name="connsiteX3" fmla="*/ 456875 w 456875"/>
                  <a:gd name="connsiteY3" fmla="*/ 468915 h 832352"/>
                  <a:gd name="connsiteX4" fmla="*/ 272125 w 456875"/>
                  <a:gd name="connsiteY4" fmla="*/ 759718 h 832352"/>
                  <a:gd name="connsiteX5" fmla="*/ 96049 w 456875"/>
                  <a:gd name="connsiteY5" fmla="*/ 827528 h 832352"/>
                  <a:gd name="connsiteX6" fmla="*/ 0 w 456875"/>
                  <a:gd name="connsiteY6" fmla="*/ 383931 h 832352"/>
                  <a:gd name="connsiteX7" fmla="*/ 22928 w 456875"/>
                  <a:gd name="connsiteY7" fmla="*/ 0 h 832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456875" h="832352">
                    <a:moveTo>
                      <a:pt x="22839" y="0"/>
                    </a:moveTo>
                    <a:cubicBezTo>
                      <a:pt x="97377" y="34259"/>
                      <a:pt x="176695" y="519994"/>
                      <a:pt x="176695" y="519994"/>
                    </a:cubicBezTo>
                    <a:lnTo>
                      <a:pt x="350646" y="334977"/>
                    </a:lnTo>
                    <a:lnTo>
                      <a:pt x="456875" y="468915"/>
                    </a:lnTo>
                    <a:cubicBezTo>
                      <a:pt x="456875" y="468915"/>
                      <a:pt x="306561" y="732807"/>
                      <a:pt x="272125" y="759718"/>
                    </a:cubicBezTo>
                    <a:cubicBezTo>
                      <a:pt x="243000" y="782469"/>
                      <a:pt x="155184" y="850987"/>
                      <a:pt x="96049" y="827528"/>
                    </a:cubicBezTo>
                    <a:cubicBezTo>
                      <a:pt x="36915" y="804069"/>
                      <a:pt x="0" y="383931"/>
                      <a:pt x="0" y="383931"/>
                    </a:cubicBezTo>
                    <a:lnTo>
                      <a:pt x="22928" y="0"/>
                    </a:ln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37" name="Forma libre: forma 1136">
                <a:extLst>
                  <a:ext uri="{FF2B5EF4-FFF2-40B4-BE49-F238E27FC236}">
                    <a16:creationId xmlns:a16="http://schemas.microsoft.com/office/drawing/2014/main" id="{F8473AF9-DCAC-66D7-3830-D049B6587BBD}"/>
                  </a:ext>
                </a:extLst>
              </p:cNvPr>
              <p:cNvSpPr/>
              <p:nvPr/>
            </p:nvSpPr>
            <p:spPr>
              <a:xfrm>
                <a:off x="2395648" y="1390991"/>
                <a:ext cx="275771" cy="166868"/>
              </a:xfrm>
              <a:custGeom>
                <a:avLst/>
                <a:gdLst>
                  <a:gd name="connsiteX0" fmla="*/ 2054 w 275771"/>
                  <a:gd name="connsiteY0" fmla="*/ 49042 h 166868"/>
                  <a:gd name="connsiteX1" fmla="*/ 11969 w 275771"/>
                  <a:gd name="connsiteY1" fmla="*/ 885 h 166868"/>
                  <a:gd name="connsiteX2" fmla="*/ 273913 w 275771"/>
                  <a:gd name="connsiteY2" fmla="*/ 102157 h 166868"/>
                  <a:gd name="connsiteX3" fmla="*/ 275772 w 275771"/>
                  <a:gd name="connsiteY3" fmla="*/ 166868 h 166868"/>
                  <a:gd name="connsiteX4" fmla="*/ 102175 w 275771"/>
                  <a:gd name="connsiteY4" fmla="*/ 166868 h 166868"/>
                  <a:gd name="connsiteX5" fmla="*/ 2054 w 275771"/>
                  <a:gd name="connsiteY5" fmla="*/ 49042 h 1668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5771" h="166868">
                    <a:moveTo>
                      <a:pt x="2054" y="49042"/>
                    </a:moveTo>
                    <a:cubicBezTo>
                      <a:pt x="2054" y="49042"/>
                      <a:pt x="-6710" y="-7702"/>
                      <a:pt x="11969" y="885"/>
                    </a:cubicBezTo>
                    <a:cubicBezTo>
                      <a:pt x="12765" y="1239"/>
                      <a:pt x="275772" y="83832"/>
                      <a:pt x="273913" y="102157"/>
                    </a:cubicBezTo>
                    <a:cubicBezTo>
                      <a:pt x="272320" y="117649"/>
                      <a:pt x="275772" y="166868"/>
                      <a:pt x="275772" y="166868"/>
                    </a:cubicBezTo>
                    <a:lnTo>
                      <a:pt x="102175" y="166868"/>
                    </a:lnTo>
                    <a:lnTo>
                      <a:pt x="2054" y="49042"/>
                    </a:ln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38" name="Forma libre: forma 1137">
                <a:extLst>
                  <a:ext uri="{FF2B5EF4-FFF2-40B4-BE49-F238E27FC236}">
                    <a16:creationId xmlns:a16="http://schemas.microsoft.com/office/drawing/2014/main" id="{0BC04489-0197-9BE1-32AA-A4FBFA49FE8C}"/>
                  </a:ext>
                </a:extLst>
              </p:cNvPr>
              <p:cNvSpPr/>
              <p:nvPr/>
            </p:nvSpPr>
            <p:spPr>
              <a:xfrm>
                <a:off x="2134324" y="1473490"/>
                <a:ext cx="103211" cy="335957"/>
              </a:xfrm>
              <a:custGeom>
                <a:avLst/>
                <a:gdLst>
                  <a:gd name="connsiteX0" fmla="*/ 99962 w 103211"/>
                  <a:gd name="connsiteY0" fmla="*/ 335957 h 335957"/>
                  <a:gd name="connsiteX1" fmla="*/ 99962 w 103211"/>
                  <a:gd name="connsiteY1" fmla="*/ 321881 h 335957"/>
                  <a:gd name="connsiteX2" fmla="*/ 100139 w 103211"/>
                  <a:gd name="connsiteY2" fmla="*/ 305416 h 335957"/>
                  <a:gd name="connsiteX3" fmla="*/ 99696 w 103211"/>
                  <a:gd name="connsiteY3" fmla="*/ 283639 h 335957"/>
                  <a:gd name="connsiteX4" fmla="*/ 94208 w 103211"/>
                  <a:gd name="connsiteY4" fmla="*/ 227160 h 335957"/>
                  <a:gd name="connsiteX5" fmla="*/ 78982 w 103211"/>
                  <a:gd name="connsiteY5" fmla="*/ 159439 h 335957"/>
                  <a:gd name="connsiteX6" fmla="*/ 54637 w 103211"/>
                  <a:gd name="connsiteY6" fmla="*/ 94373 h 335957"/>
                  <a:gd name="connsiteX7" fmla="*/ 28346 w 103211"/>
                  <a:gd name="connsiteY7" fmla="*/ 44091 h 335957"/>
                  <a:gd name="connsiteX8" fmla="*/ 16837 w 103211"/>
                  <a:gd name="connsiteY8" fmla="*/ 25590 h 335957"/>
                  <a:gd name="connsiteX9" fmla="*/ 7631 w 103211"/>
                  <a:gd name="connsiteY9" fmla="*/ 11868 h 335957"/>
                  <a:gd name="connsiteX10" fmla="*/ 18 w 103211"/>
                  <a:gd name="connsiteY10" fmla="*/ 6 h 335957"/>
                  <a:gd name="connsiteX11" fmla="*/ 9136 w 103211"/>
                  <a:gd name="connsiteY11" fmla="*/ 10806 h 335957"/>
                  <a:gd name="connsiteX12" fmla="*/ 18962 w 103211"/>
                  <a:gd name="connsiteY12" fmla="*/ 24085 h 335957"/>
                  <a:gd name="connsiteX13" fmla="*/ 31178 w 103211"/>
                  <a:gd name="connsiteY13" fmla="*/ 42321 h 335957"/>
                  <a:gd name="connsiteX14" fmla="*/ 58621 w 103211"/>
                  <a:gd name="connsiteY14" fmla="*/ 92514 h 335957"/>
                  <a:gd name="connsiteX15" fmla="*/ 83585 w 103211"/>
                  <a:gd name="connsiteY15" fmla="*/ 158022 h 335957"/>
                  <a:gd name="connsiteX16" fmla="*/ 98546 w 103211"/>
                  <a:gd name="connsiteY16" fmla="*/ 226452 h 335957"/>
                  <a:gd name="connsiteX17" fmla="*/ 103060 w 103211"/>
                  <a:gd name="connsiteY17" fmla="*/ 283462 h 335957"/>
                  <a:gd name="connsiteX18" fmla="*/ 102883 w 103211"/>
                  <a:gd name="connsiteY18" fmla="*/ 305416 h 335957"/>
                  <a:gd name="connsiteX19" fmla="*/ 101909 w 103211"/>
                  <a:gd name="connsiteY19" fmla="*/ 321970 h 335957"/>
                  <a:gd name="connsiteX20" fmla="*/ 100227 w 103211"/>
                  <a:gd name="connsiteY20" fmla="*/ 335957 h 335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03211" h="335957">
                    <a:moveTo>
                      <a:pt x="99962" y="335957"/>
                    </a:moveTo>
                    <a:cubicBezTo>
                      <a:pt x="99962" y="335957"/>
                      <a:pt x="99608" y="330911"/>
                      <a:pt x="99962" y="321881"/>
                    </a:cubicBezTo>
                    <a:cubicBezTo>
                      <a:pt x="100139" y="317367"/>
                      <a:pt x="100316" y="311789"/>
                      <a:pt x="100139" y="305416"/>
                    </a:cubicBezTo>
                    <a:cubicBezTo>
                      <a:pt x="100050" y="298953"/>
                      <a:pt x="100139" y="291694"/>
                      <a:pt x="99696" y="283639"/>
                    </a:cubicBezTo>
                    <a:cubicBezTo>
                      <a:pt x="99165" y="267439"/>
                      <a:pt x="97306" y="248317"/>
                      <a:pt x="94208" y="227160"/>
                    </a:cubicBezTo>
                    <a:cubicBezTo>
                      <a:pt x="90844" y="206091"/>
                      <a:pt x="85975" y="183075"/>
                      <a:pt x="78982" y="159439"/>
                    </a:cubicBezTo>
                    <a:cubicBezTo>
                      <a:pt x="71811" y="135803"/>
                      <a:pt x="63313" y="113937"/>
                      <a:pt x="54637" y="94373"/>
                    </a:cubicBezTo>
                    <a:cubicBezTo>
                      <a:pt x="45696" y="74986"/>
                      <a:pt x="36667" y="57901"/>
                      <a:pt x="28346" y="44091"/>
                    </a:cubicBezTo>
                    <a:cubicBezTo>
                      <a:pt x="24362" y="37009"/>
                      <a:pt x="20201" y="30990"/>
                      <a:pt x="16837" y="25590"/>
                    </a:cubicBezTo>
                    <a:cubicBezTo>
                      <a:pt x="13473" y="20101"/>
                      <a:pt x="10286" y="15586"/>
                      <a:pt x="7631" y="11868"/>
                    </a:cubicBezTo>
                    <a:cubicBezTo>
                      <a:pt x="2496" y="4432"/>
                      <a:pt x="-248" y="183"/>
                      <a:pt x="18" y="6"/>
                    </a:cubicBezTo>
                    <a:cubicBezTo>
                      <a:pt x="283" y="-171"/>
                      <a:pt x="3470" y="3635"/>
                      <a:pt x="9136" y="10806"/>
                    </a:cubicBezTo>
                    <a:cubicBezTo>
                      <a:pt x="11968" y="14347"/>
                      <a:pt x="15421" y="18773"/>
                      <a:pt x="18962" y="24085"/>
                    </a:cubicBezTo>
                    <a:cubicBezTo>
                      <a:pt x="22591" y="29396"/>
                      <a:pt x="27018" y="35327"/>
                      <a:pt x="31178" y="42321"/>
                    </a:cubicBezTo>
                    <a:cubicBezTo>
                      <a:pt x="39942" y="56042"/>
                      <a:pt x="49326" y="73039"/>
                      <a:pt x="58621" y="92514"/>
                    </a:cubicBezTo>
                    <a:cubicBezTo>
                      <a:pt x="67650" y="112078"/>
                      <a:pt x="76326" y="134209"/>
                      <a:pt x="83585" y="158022"/>
                    </a:cubicBezTo>
                    <a:cubicBezTo>
                      <a:pt x="90578" y="181924"/>
                      <a:pt x="95359" y="205117"/>
                      <a:pt x="98546" y="226452"/>
                    </a:cubicBezTo>
                    <a:cubicBezTo>
                      <a:pt x="101467" y="247786"/>
                      <a:pt x="102972" y="267173"/>
                      <a:pt x="103060" y="283462"/>
                    </a:cubicBezTo>
                    <a:cubicBezTo>
                      <a:pt x="103414" y="291606"/>
                      <a:pt x="103060" y="298953"/>
                      <a:pt x="102883" y="305416"/>
                    </a:cubicBezTo>
                    <a:cubicBezTo>
                      <a:pt x="102883" y="311878"/>
                      <a:pt x="102352" y="317455"/>
                      <a:pt x="101909" y="321970"/>
                    </a:cubicBezTo>
                    <a:cubicBezTo>
                      <a:pt x="101113" y="330999"/>
                      <a:pt x="100493" y="336045"/>
                      <a:pt x="100227" y="335957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39" name="Forma libre: forma 1138">
                <a:extLst>
                  <a:ext uri="{FF2B5EF4-FFF2-40B4-BE49-F238E27FC236}">
                    <a16:creationId xmlns:a16="http://schemas.microsoft.com/office/drawing/2014/main" id="{564ACFCE-FF9B-FB33-C8EE-8D051E4C8488}"/>
                  </a:ext>
                </a:extLst>
              </p:cNvPr>
              <p:cNvSpPr/>
              <p:nvPr/>
            </p:nvSpPr>
            <p:spPr>
              <a:xfrm>
                <a:off x="2261340" y="2340486"/>
                <a:ext cx="110348" cy="96043"/>
              </a:xfrm>
              <a:custGeom>
                <a:avLst/>
                <a:gdLst>
                  <a:gd name="connsiteX0" fmla="*/ 110336 w 110348"/>
                  <a:gd name="connsiteY0" fmla="*/ 95981 h 96043"/>
                  <a:gd name="connsiteX1" fmla="*/ 90241 w 110348"/>
                  <a:gd name="connsiteY1" fmla="*/ 87394 h 96043"/>
                  <a:gd name="connsiteX2" fmla="*/ 46864 w 110348"/>
                  <a:gd name="connsiteY2" fmla="*/ 57473 h 96043"/>
                  <a:gd name="connsiteX3" fmla="*/ 11277 w 110348"/>
                  <a:gd name="connsiteY3" fmla="*/ 18699 h 96043"/>
                  <a:gd name="connsiteX4" fmla="*/ 35 w 110348"/>
                  <a:gd name="connsiteY4" fmla="*/ 20 h 96043"/>
                  <a:gd name="connsiteX5" fmla="*/ 49962 w 110348"/>
                  <a:gd name="connsiteY5" fmla="*/ 54020 h 96043"/>
                  <a:gd name="connsiteX6" fmla="*/ 110336 w 110348"/>
                  <a:gd name="connsiteY6" fmla="*/ 95981 h 960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0348" h="96043">
                    <a:moveTo>
                      <a:pt x="110336" y="95981"/>
                    </a:moveTo>
                    <a:cubicBezTo>
                      <a:pt x="110071" y="96512"/>
                      <a:pt x="102192" y="93679"/>
                      <a:pt x="90241" y="87394"/>
                    </a:cubicBezTo>
                    <a:cubicBezTo>
                      <a:pt x="78290" y="81109"/>
                      <a:pt x="62444" y="71017"/>
                      <a:pt x="46864" y="57473"/>
                    </a:cubicBezTo>
                    <a:cubicBezTo>
                      <a:pt x="31284" y="43928"/>
                      <a:pt x="19067" y="29587"/>
                      <a:pt x="11277" y="18699"/>
                    </a:cubicBezTo>
                    <a:cubicBezTo>
                      <a:pt x="3399" y="7722"/>
                      <a:pt x="-408" y="286"/>
                      <a:pt x="35" y="20"/>
                    </a:cubicBezTo>
                    <a:cubicBezTo>
                      <a:pt x="1274" y="-865"/>
                      <a:pt x="19067" y="27463"/>
                      <a:pt x="49962" y="54020"/>
                    </a:cubicBezTo>
                    <a:cubicBezTo>
                      <a:pt x="80592" y="80843"/>
                      <a:pt x="111044" y="94653"/>
                      <a:pt x="110336" y="95981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0" name="Forma libre: forma 1139">
                <a:extLst>
                  <a:ext uri="{FF2B5EF4-FFF2-40B4-BE49-F238E27FC236}">
                    <a16:creationId xmlns:a16="http://schemas.microsoft.com/office/drawing/2014/main" id="{49889A4E-1AC3-8A3D-4117-D7ABE3333DED}"/>
                  </a:ext>
                </a:extLst>
              </p:cNvPr>
              <p:cNvSpPr/>
              <p:nvPr/>
            </p:nvSpPr>
            <p:spPr>
              <a:xfrm>
                <a:off x="2288196" y="2498933"/>
                <a:ext cx="303463" cy="41111"/>
              </a:xfrm>
              <a:custGeom>
                <a:avLst/>
                <a:gdLst>
                  <a:gd name="connsiteX0" fmla="*/ 303464 w 303463"/>
                  <a:gd name="connsiteY0" fmla="*/ 20392 h 41111"/>
                  <a:gd name="connsiteX1" fmla="*/ 291956 w 303463"/>
                  <a:gd name="connsiteY1" fmla="*/ 24553 h 41111"/>
                  <a:gd name="connsiteX2" fmla="*/ 259644 w 303463"/>
                  <a:gd name="connsiteY2" fmla="*/ 32874 h 41111"/>
                  <a:gd name="connsiteX3" fmla="*/ 210513 w 303463"/>
                  <a:gd name="connsiteY3" fmla="*/ 39868 h 41111"/>
                  <a:gd name="connsiteX4" fmla="*/ 149785 w 303463"/>
                  <a:gd name="connsiteY4" fmla="*/ 40310 h 41111"/>
                  <a:gd name="connsiteX5" fmla="*/ 89588 w 303463"/>
                  <a:gd name="connsiteY5" fmla="*/ 31812 h 41111"/>
                  <a:gd name="connsiteX6" fmla="*/ 41874 w 303463"/>
                  <a:gd name="connsiteY6" fmla="*/ 18268 h 41111"/>
                  <a:gd name="connsiteX7" fmla="*/ 10890 w 303463"/>
                  <a:gd name="connsiteY7" fmla="*/ 5697 h 41111"/>
                  <a:gd name="connsiteX8" fmla="*/ 1 w 303463"/>
                  <a:gd name="connsiteY8" fmla="*/ 32 h 41111"/>
                  <a:gd name="connsiteX9" fmla="*/ 11598 w 303463"/>
                  <a:gd name="connsiteY9" fmla="*/ 4104 h 41111"/>
                  <a:gd name="connsiteX10" fmla="*/ 42847 w 303463"/>
                  <a:gd name="connsiteY10" fmla="*/ 15258 h 41111"/>
                  <a:gd name="connsiteX11" fmla="*/ 90385 w 303463"/>
                  <a:gd name="connsiteY11" fmla="*/ 27740 h 41111"/>
                  <a:gd name="connsiteX12" fmla="*/ 149962 w 303463"/>
                  <a:gd name="connsiteY12" fmla="*/ 35795 h 41111"/>
                  <a:gd name="connsiteX13" fmla="*/ 210070 w 303463"/>
                  <a:gd name="connsiteY13" fmla="*/ 35795 h 41111"/>
                  <a:gd name="connsiteX14" fmla="*/ 258847 w 303463"/>
                  <a:gd name="connsiteY14" fmla="*/ 29776 h 41111"/>
                  <a:gd name="connsiteX15" fmla="*/ 291336 w 303463"/>
                  <a:gd name="connsiteY15" fmla="*/ 22959 h 41111"/>
                  <a:gd name="connsiteX16" fmla="*/ 303287 w 303463"/>
                  <a:gd name="connsiteY16" fmla="*/ 20481 h 4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03463" h="41111">
                    <a:moveTo>
                      <a:pt x="303464" y="20392"/>
                    </a:moveTo>
                    <a:cubicBezTo>
                      <a:pt x="303464" y="20392"/>
                      <a:pt x="299480" y="22163"/>
                      <a:pt x="291956" y="24553"/>
                    </a:cubicBezTo>
                    <a:cubicBezTo>
                      <a:pt x="284520" y="27031"/>
                      <a:pt x="273454" y="29953"/>
                      <a:pt x="259644" y="32874"/>
                    </a:cubicBezTo>
                    <a:cubicBezTo>
                      <a:pt x="245834" y="35884"/>
                      <a:pt x="229192" y="38274"/>
                      <a:pt x="210513" y="39868"/>
                    </a:cubicBezTo>
                    <a:cubicBezTo>
                      <a:pt x="191923" y="41195"/>
                      <a:pt x="171297" y="41638"/>
                      <a:pt x="149785" y="40310"/>
                    </a:cubicBezTo>
                    <a:cubicBezTo>
                      <a:pt x="128274" y="38805"/>
                      <a:pt x="107913" y="35618"/>
                      <a:pt x="89588" y="31812"/>
                    </a:cubicBezTo>
                    <a:cubicBezTo>
                      <a:pt x="71352" y="27740"/>
                      <a:pt x="55152" y="23048"/>
                      <a:pt x="41874" y="18268"/>
                    </a:cubicBezTo>
                    <a:cubicBezTo>
                      <a:pt x="28595" y="13576"/>
                      <a:pt x="17972" y="9150"/>
                      <a:pt x="10890" y="5697"/>
                    </a:cubicBezTo>
                    <a:cubicBezTo>
                      <a:pt x="3808" y="2333"/>
                      <a:pt x="-87" y="297"/>
                      <a:pt x="1" y="32"/>
                    </a:cubicBezTo>
                    <a:cubicBezTo>
                      <a:pt x="178" y="-234"/>
                      <a:pt x="4251" y="1182"/>
                      <a:pt x="11598" y="4104"/>
                    </a:cubicBezTo>
                    <a:cubicBezTo>
                      <a:pt x="18857" y="7113"/>
                      <a:pt x="29569" y="10920"/>
                      <a:pt x="42847" y="15258"/>
                    </a:cubicBezTo>
                    <a:cubicBezTo>
                      <a:pt x="56126" y="19595"/>
                      <a:pt x="72326" y="23933"/>
                      <a:pt x="90385" y="27740"/>
                    </a:cubicBezTo>
                    <a:cubicBezTo>
                      <a:pt x="108533" y="31281"/>
                      <a:pt x="128716" y="34291"/>
                      <a:pt x="149962" y="35795"/>
                    </a:cubicBezTo>
                    <a:cubicBezTo>
                      <a:pt x="171297" y="37123"/>
                      <a:pt x="191657" y="36858"/>
                      <a:pt x="210070" y="35795"/>
                    </a:cubicBezTo>
                    <a:cubicBezTo>
                      <a:pt x="228483" y="34468"/>
                      <a:pt x="245126" y="32343"/>
                      <a:pt x="258847" y="29776"/>
                    </a:cubicBezTo>
                    <a:cubicBezTo>
                      <a:pt x="272657" y="27297"/>
                      <a:pt x="283723" y="24907"/>
                      <a:pt x="291336" y="22959"/>
                    </a:cubicBezTo>
                    <a:cubicBezTo>
                      <a:pt x="298949" y="21100"/>
                      <a:pt x="303198" y="20215"/>
                      <a:pt x="303287" y="20481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1" name="Forma libre: forma 1140">
                <a:extLst>
                  <a:ext uri="{FF2B5EF4-FFF2-40B4-BE49-F238E27FC236}">
                    <a16:creationId xmlns:a16="http://schemas.microsoft.com/office/drawing/2014/main" id="{CA9EEC3E-2287-10F9-8974-23ABD15FCB07}"/>
                  </a:ext>
                </a:extLst>
              </p:cNvPr>
              <p:cNvSpPr/>
              <p:nvPr/>
            </p:nvSpPr>
            <p:spPr>
              <a:xfrm>
                <a:off x="2600158" y="2076614"/>
                <a:ext cx="232977" cy="314992"/>
              </a:xfrm>
              <a:custGeom>
                <a:avLst/>
                <a:gdLst>
                  <a:gd name="connsiteX0" fmla="*/ 230784 w 232977"/>
                  <a:gd name="connsiteY0" fmla="*/ 0 h 314992"/>
                  <a:gd name="connsiteX1" fmla="*/ 231492 w 232977"/>
                  <a:gd name="connsiteY1" fmla="*/ 4249 h 314992"/>
                  <a:gd name="connsiteX2" fmla="*/ 232554 w 232977"/>
                  <a:gd name="connsiteY2" fmla="*/ 16643 h 314992"/>
                  <a:gd name="connsiteX3" fmla="*/ 231138 w 232977"/>
                  <a:gd name="connsiteY3" fmla="*/ 62410 h 314992"/>
                  <a:gd name="connsiteX4" fmla="*/ 176607 w 232977"/>
                  <a:gd name="connsiteY4" fmla="*/ 202279 h 314992"/>
                  <a:gd name="connsiteX5" fmla="*/ 59666 w 232977"/>
                  <a:gd name="connsiteY5" fmla="*/ 296380 h 314992"/>
                  <a:gd name="connsiteX6" fmla="*/ 16466 w 232977"/>
                  <a:gd name="connsiteY6" fmla="*/ 311607 h 314992"/>
                  <a:gd name="connsiteX7" fmla="*/ 4338 w 232977"/>
                  <a:gd name="connsiteY7" fmla="*/ 314351 h 314992"/>
                  <a:gd name="connsiteX8" fmla="*/ 0 w 232977"/>
                  <a:gd name="connsiteY8" fmla="*/ 314971 h 314992"/>
                  <a:gd name="connsiteX9" fmla="*/ 16023 w 232977"/>
                  <a:gd name="connsiteY9" fmla="*/ 309925 h 314992"/>
                  <a:gd name="connsiteX10" fmla="*/ 58338 w 232977"/>
                  <a:gd name="connsiteY10" fmla="*/ 293459 h 314992"/>
                  <a:gd name="connsiteX11" fmla="*/ 172889 w 232977"/>
                  <a:gd name="connsiteY11" fmla="*/ 199534 h 314992"/>
                  <a:gd name="connsiteX12" fmla="*/ 227862 w 232977"/>
                  <a:gd name="connsiteY12" fmla="*/ 62056 h 314992"/>
                  <a:gd name="connsiteX13" fmla="*/ 230784 w 232977"/>
                  <a:gd name="connsiteY13" fmla="*/ 16731 h 314992"/>
                  <a:gd name="connsiteX14" fmla="*/ 230784 w 232977"/>
                  <a:gd name="connsiteY14" fmla="*/ 0 h 3149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232977" h="314992">
                    <a:moveTo>
                      <a:pt x="230784" y="0"/>
                    </a:moveTo>
                    <a:cubicBezTo>
                      <a:pt x="230784" y="0"/>
                      <a:pt x="231226" y="1416"/>
                      <a:pt x="231492" y="4249"/>
                    </a:cubicBezTo>
                    <a:cubicBezTo>
                      <a:pt x="231757" y="7082"/>
                      <a:pt x="232377" y="11243"/>
                      <a:pt x="232554" y="16643"/>
                    </a:cubicBezTo>
                    <a:cubicBezTo>
                      <a:pt x="233262" y="27443"/>
                      <a:pt x="233262" y="43200"/>
                      <a:pt x="231138" y="62410"/>
                    </a:cubicBezTo>
                    <a:cubicBezTo>
                      <a:pt x="227066" y="100741"/>
                      <a:pt x="211928" y="154121"/>
                      <a:pt x="176607" y="202279"/>
                    </a:cubicBezTo>
                    <a:cubicBezTo>
                      <a:pt x="141374" y="250436"/>
                      <a:pt x="94987" y="280977"/>
                      <a:pt x="59666" y="296380"/>
                    </a:cubicBezTo>
                    <a:cubicBezTo>
                      <a:pt x="41961" y="304259"/>
                      <a:pt x="26911" y="308951"/>
                      <a:pt x="16466" y="311607"/>
                    </a:cubicBezTo>
                    <a:cubicBezTo>
                      <a:pt x="11243" y="313111"/>
                      <a:pt x="7082" y="313731"/>
                      <a:pt x="4338" y="314351"/>
                    </a:cubicBezTo>
                    <a:cubicBezTo>
                      <a:pt x="1505" y="314882"/>
                      <a:pt x="89" y="315059"/>
                      <a:pt x="0" y="314971"/>
                    </a:cubicBezTo>
                    <a:cubicBezTo>
                      <a:pt x="0" y="314616"/>
                      <a:pt x="5666" y="313111"/>
                      <a:pt x="16023" y="309925"/>
                    </a:cubicBezTo>
                    <a:cubicBezTo>
                      <a:pt x="26292" y="306826"/>
                      <a:pt x="40987" y="301603"/>
                      <a:pt x="58338" y="293459"/>
                    </a:cubicBezTo>
                    <a:cubicBezTo>
                      <a:pt x="92951" y="277436"/>
                      <a:pt x="138187" y="246895"/>
                      <a:pt x="172889" y="199534"/>
                    </a:cubicBezTo>
                    <a:cubicBezTo>
                      <a:pt x="207590" y="152174"/>
                      <a:pt x="223082" y="99856"/>
                      <a:pt x="227862" y="62056"/>
                    </a:cubicBezTo>
                    <a:cubicBezTo>
                      <a:pt x="230430" y="43023"/>
                      <a:pt x="230872" y="27443"/>
                      <a:pt x="230784" y="16731"/>
                    </a:cubicBezTo>
                    <a:cubicBezTo>
                      <a:pt x="230695" y="6020"/>
                      <a:pt x="230341" y="0"/>
                      <a:pt x="230784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2" name="Forma libre: forma 1141">
                <a:extLst>
                  <a:ext uri="{FF2B5EF4-FFF2-40B4-BE49-F238E27FC236}">
                    <a16:creationId xmlns:a16="http://schemas.microsoft.com/office/drawing/2014/main" id="{B22D50B2-0FEA-1783-4131-36DBBF531783}"/>
                  </a:ext>
                </a:extLst>
              </p:cNvPr>
              <p:cNvSpPr/>
              <p:nvPr/>
            </p:nvSpPr>
            <p:spPr>
              <a:xfrm>
                <a:off x="2892215" y="1767132"/>
                <a:ext cx="69720" cy="755203"/>
              </a:xfrm>
              <a:custGeom>
                <a:avLst/>
                <a:gdLst>
                  <a:gd name="connsiteX0" fmla="*/ 5916 w 69720"/>
                  <a:gd name="connsiteY0" fmla="*/ 0 h 755203"/>
                  <a:gd name="connsiteX1" fmla="*/ 5916 w 69720"/>
                  <a:gd name="connsiteY1" fmla="*/ 7702 h 755203"/>
                  <a:gd name="connsiteX2" fmla="*/ 4854 w 69720"/>
                  <a:gd name="connsiteY2" fmla="*/ 29833 h 755203"/>
                  <a:gd name="connsiteX3" fmla="*/ 3703 w 69720"/>
                  <a:gd name="connsiteY3" fmla="*/ 64800 h 755203"/>
                  <a:gd name="connsiteX4" fmla="*/ 3349 w 69720"/>
                  <a:gd name="connsiteY4" fmla="*/ 111098 h 755203"/>
                  <a:gd name="connsiteX5" fmla="*/ 8041 w 69720"/>
                  <a:gd name="connsiteY5" fmla="*/ 231580 h 755203"/>
                  <a:gd name="connsiteX6" fmla="*/ 21673 w 69720"/>
                  <a:gd name="connsiteY6" fmla="*/ 378620 h 755203"/>
                  <a:gd name="connsiteX7" fmla="*/ 56375 w 69720"/>
                  <a:gd name="connsiteY7" fmla="*/ 644813 h 755203"/>
                  <a:gd name="connsiteX8" fmla="*/ 66644 w 69720"/>
                  <a:gd name="connsiteY8" fmla="*/ 725548 h 755203"/>
                  <a:gd name="connsiteX9" fmla="*/ 69123 w 69720"/>
                  <a:gd name="connsiteY9" fmla="*/ 747502 h 755203"/>
                  <a:gd name="connsiteX10" fmla="*/ 69654 w 69720"/>
                  <a:gd name="connsiteY10" fmla="*/ 755203 h 755203"/>
                  <a:gd name="connsiteX11" fmla="*/ 68149 w 69720"/>
                  <a:gd name="connsiteY11" fmla="*/ 747590 h 755203"/>
                  <a:gd name="connsiteX12" fmla="*/ 64874 w 69720"/>
                  <a:gd name="connsiteY12" fmla="*/ 725725 h 755203"/>
                  <a:gd name="connsiteX13" fmla="*/ 53100 w 69720"/>
                  <a:gd name="connsiteY13" fmla="*/ 645256 h 755203"/>
                  <a:gd name="connsiteX14" fmla="*/ 17070 w 69720"/>
                  <a:gd name="connsiteY14" fmla="*/ 379151 h 755203"/>
                  <a:gd name="connsiteX15" fmla="*/ 3792 w 69720"/>
                  <a:gd name="connsiteY15" fmla="*/ 231846 h 755203"/>
                  <a:gd name="connsiteX16" fmla="*/ 74 w 69720"/>
                  <a:gd name="connsiteY16" fmla="*/ 111098 h 755203"/>
                  <a:gd name="connsiteX17" fmla="*/ 1047 w 69720"/>
                  <a:gd name="connsiteY17" fmla="*/ 64712 h 755203"/>
                  <a:gd name="connsiteX18" fmla="*/ 2995 w 69720"/>
                  <a:gd name="connsiteY18" fmla="*/ 29744 h 755203"/>
                  <a:gd name="connsiteX19" fmla="*/ 4854 w 69720"/>
                  <a:gd name="connsiteY19" fmla="*/ 7702 h 755203"/>
                  <a:gd name="connsiteX20" fmla="*/ 5828 w 69720"/>
                  <a:gd name="connsiteY20" fmla="*/ 0 h 7552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69720" h="755203">
                    <a:moveTo>
                      <a:pt x="5916" y="0"/>
                    </a:moveTo>
                    <a:cubicBezTo>
                      <a:pt x="5916" y="0"/>
                      <a:pt x="6093" y="2656"/>
                      <a:pt x="5916" y="7702"/>
                    </a:cubicBezTo>
                    <a:cubicBezTo>
                      <a:pt x="5651" y="13190"/>
                      <a:pt x="5297" y="20538"/>
                      <a:pt x="4854" y="29833"/>
                    </a:cubicBezTo>
                    <a:cubicBezTo>
                      <a:pt x="4234" y="39394"/>
                      <a:pt x="3880" y="51167"/>
                      <a:pt x="3703" y="64800"/>
                    </a:cubicBezTo>
                    <a:cubicBezTo>
                      <a:pt x="3349" y="78433"/>
                      <a:pt x="3083" y="93925"/>
                      <a:pt x="3349" y="111098"/>
                    </a:cubicBezTo>
                    <a:cubicBezTo>
                      <a:pt x="3349" y="145446"/>
                      <a:pt x="5208" y="186256"/>
                      <a:pt x="8041" y="231580"/>
                    </a:cubicBezTo>
                    <a:cubicBezTo>
                      <a:pt x="11228" y="276816"/>
                      <a:pt x="15831" y="326567"/>
                      <a:pt x="21673" y="378620"/>
                    </a:cubicBezTo>
                    <a:cubicBezTo>
                      <a:pt x="33624" y="482725"/>
                      <a:pt x="47346" y="576738"/>
                      <a:pt x="56375" y="644813"/>
                    </a:cubicBezTo>
                    <a:cubicBezTo>
                      <a:pt x="60890" y="678895"/>
                      <a:pt x="64519" y="706426"/>
                      <a:pt x="66644" y="725548"/>
                    </a:cubicBezTo>
                    <a:cubicBezTo>
                      <a:pt x="67706" y="734754"/>
                      <a:pt x="68503" y="742102"/>
                      <a:pt x="69123" y="747502"/>
                    </a:cubicBezTo>
                    <a:cubicBezTo>
                      <a:pt x="69654" y="752548"/>
                      <a:pt x="69831" y="755203"/>
                      <a:pt x="69654" y="755203"/>
                    </a:cubicBezTo>
                    <a:cubicBezTo>
                      <a:pt x="69477" y="755203"/>
                      <a:pt x="69034" y="752636"/>
                      <a:pt x="68149" y="747590"/>
                    </a:cubicBezTo>
                    <a:cubicBezTo>
                      <a:pt x="67352" y="742190"/>
                      <a:pt x="66201" y="734931"/>
                      <a:pt x="64874" y="725725"/>
                    </a:cubicBezTo>
                    <a:cubicBezTo>
                      <a:pt x="62041" y="706249"/>
                      <a:pt x="58057" y="678895"/>
                      <a:pt x="53100" y="645256"/>
                    </a:cubicBezTo>
                    <a:cubicBezTo>
                      <a:pt x="43274" y="577269"/>
                      <a:pt x="29110" y="483344"/>
                      <a:pt x="17070" y="379151"/>
                    </a:cubicBezTo>
                    <a:cubicBezTo>
                      <a:pt x="11228" y="327010"/>
                      <a:pt x="6713" y="277259"/>
                      <a:pt x="3792" y="231846"/>
                    </a:cubicBezTo>
                    <a:cubicBezTo>
                      <a:pt x="1224" y="186433"/>
                      <a:pt x="-369" y="145534"/>
                      <a:pt x="74" y="111098"/>
                    </a:cubicBezTo>
                    <a:cubicBezTo>
                      <a:pt x="-15" y="93925"/>
                      <a:pt x="428" y="78344"/>
                      <a:pt x="1047" y="64712"/>
                    </a:cubicBezTo>
                    <a:cubicBezTo>
                      <a:pt x="1490" y="51079"/>
                      <a:pt x="2110" y="39305"/>
                      <a:pt x="2995" y="29744"/>
                    </a:cubicBezTo>
                    <a:cubicBezTo>
                      <a:pt x="3792" y="20449"/>
                      <a:pt x="4411" y="13102"/>
                      <a:pt x="4854" y="7702"/>
                    </a:cubicBezTo>
                    <a:cubicBezTo>
                      <a:pt x="5297" y="2656"/>
                      <a:pt x="5651" y="0"/>
                      <a:pt x="5828" y="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3" name="Forma libre: forma 1142">
                <a:extLst>
                  <a:ext uri="{FF2B5EF4-FFF2-40B4-BE49-F238E27FC236}">
                    <a16:creationId xmlns:a16="http://schemas.microsoft.com/office/drawing/2014/main" id="{32DF5BCA-6B84-6FDA-1B16-90209F84B358}"/>
                  </a:ext>
                </a:extLst>
              </p:cNvPr>
              <p:cNvSpPr/>
              <p:nvPr/>
            </p:nvSpPr>
            <p:spPr>
              <a:xfrm>
                <a:off x="2401767" y="1440807"/>
                <a:ext cx="267882" cy="99218"/>
              </a:xfrm>
              <a:custGeom>
                <a:avLst/>
                <a:gdLst>
                  <a:gd name="connsiteX0" fmla="*/ 267882 w 267882"/>
                  <a:gd name="connsiteY0" fmla="*/ 92354 h 99218"/>
                  <a:gd name="connsiteX1" fmla="*/ 256817 w 267882"/>
                  <a:gd name="connsiteY1" fmla="*/ 95630 h 99218"/>
                  <a:gd name="connsiteX2" fmla="*/ 225479 w 267882"/>
                  <a:gd name="connsiteY2" fmla="*/ 99171 h 99218"/>
                  <a:gd name="connsiteX3" fmla="*/ 179004 w 267882"/>
                  <a:gd name="connsiteY3" fmla="*/ 94213 h 99218"/>
                  <a:gd name="connsiteX4" fmla="*/ 124650 w 267882"/>
                  <a:gd name="connsiteY4" fmla="*/ 76420 h 99218"/>
                  <a:gd name="connsiteX5" fmla="*/ 34532 w 267882"/>
                  <a:gd name="connsiteY5" fmla="*/ 25430 h 99218"/>
                  <a:gd name="connsiteX6" fmla="*/ 8948 w 267882"/>
                  <a:gd name="connsiteY6" fmla="*/ 7282 h 99218"/>
                  <a:gd name="connsiteX7" fmla="*/ 7 w 267882"/>
                  <a:gd name="connsiteY7" fmla="*/ 23 h 99218"/>
                  <a:gd name="connsiteX8" fmla="*/ 10010 w 267882"/>
                  <a:gd name="connsiteY8" fmla="*/ 5777 h 99218"/>
                  <a:gd name="connsiteX9" fmla="*/ 36302 w 267882"/>
                  <a:gd name="connsiteY9" fmla="*/ 22685 h 99218"/>
                  <a:gd name="connsiteX10" fmla="*/ 126420 w 267882"/>
                  <a:gd name="connsiteY10" fmla="*/ 72171 h 99218"/>
                  <a:gd name="connsiteX11" fmla="*/ 179889 w 267882"/>
                  <a:gd name="connsiteY11" fmla="*/ 90141 h 99218"/>
                  <a:gd name="connsiteX12" fmla="*/ 225391 w 267882"/>
                  <a:gd name="connsiteY12" fmla="*/ 95984 h 99218"/>
                  <a:gd name="connsiteX13" fmla="*/ 267794 w 267882"/>
                  <a:gd name="connsiteY13" fmla="*/ 92443 h 992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67882" h="99218">
                    <a:moveTo>
                      <a:pt x="267882" y="92354"/>
                    </a:moveTo>
                    <a:cubicBezTo>
                      <a:pt x="267882" y="92354"/>
                      <a:pt x="264076" y="93948"/>
                      <a:pt x="256817" y="95630"/>
                    </a:cubicBezTo>
                    <a:cubicBezTo>
                      <a:pt x="249558" y="97312"/>
                      <a:pt x="238846" y="98905"/>
                      <a:pt x="225479" y="99171"/>
                    </a:cubicBezTo>
                    <a:cubicBezTo>
                      <a:pt x="212112" y="99525"/>
                      <a:pt x="196177" y="97931"/>
                      <a:pt x="179004" y="94213"/>
                    </a:cubicBezTo>
                    <a:cubicBezTo>
                      <a:pt x="161830" y="90318"/>
                      <a:pt x="143328" y="84298"/>
                      <a:pt x="124650" y="76420"/>
                    </a:cubicBezTo>
                    <a:cubicBezTo>
                      <a:pt x="87204" y="60574"/>
                      <a:pt x="56397" y="40302"/>
                      <a:pt x="34532" y="25430"/>
                    </a:cubicBezTo>
                    <a:cubicBezTo>
                      <a:pt x="23643" y="17905"/>
                      <a:pt x="14968" y="11708"/>
                      <a:pt x="8948" y="7282"/>
                    </a:cubicBezTo>
                    <a:cubicBezTo>
                      <a:pt x="3017" y="2856"/>
                      <a:pt x="-170" y="289"/>
                      <a:pt x="7" y="23"/>
                    </a:cubicBezTo>
                    <a:cubicBezTo>
                      <a:pt x="184" y="-243"/>
                      <a:pt x="3725" y="1794"/>
                      <a:pt x="10010" y="5777"/>
                    </a:cubicBezTo>
                    <a:cubicBezTo>
                      <a:pt x="17004" y="10292"/>
                      <a:pt x="25856" y="15957"/>
                      <a:pt x="36302" y="22685"/>
                    </a:cubicBezTo>
                    <a:cubicBezTo>
                      <a:pt x="58522" y="36849"/>
                      <a:pt x="89417" y="56502"/>
                      <a:pt x="126420" y="72171"/>
                    </a:cubicBezTo>
                    <a:cubicBezTo>
                      <a:pt x="144922" y="79961"/>
                      <a:pt x="163069" y="86069"/>
                      <a:pt x="179889" y="90141"/>
                    </a:cubicBezTo>
                    <a:cubicBezTo>
                      <a:pt x="196797" y="94036"/>
                      <a:pt x="212289" y="95895"/>
                      <a:pt x="225391" y="95984"/>
                    </a:cubicBezTo>
                    <a:cubicBezTo>
                      <a:pt x="251682" y="96249"/>
                      <a:pt x="267617" y="91469"/>
                      <a:pt x="267794" y="92443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4" name="Forma libre: forma 1143">
                <a:extLst>
                  <a:ext uri="{FF2B5EF4-FFF2-40B4-BE49-F238E27FC236}">
                    <a16:creationId xmlns:a16="http://schemas.microsoft.com/office/drawing/2014/main" id="{63003293-0C53-55C6-F406-58BEAB3C5769}"/>
                  </a:ext>
                </a:extLst>
              </p:cNvPr>
              <p:cNvSpPr/>
              <p:nvPr/>
            </p:nvSpPr>
            <p:spPr>
              <a:xfrm>
                <a:off x="3026025" y="2122468"/>
                <a:ext cx="25567" cy="132613"/>
              </a:xfrm>
              <a:custGeom>
                <a:avLst/>
                <a:gdLst>
                  <a:gd name="connsiteX0" fmla="*/ 202 w 25567"/>
                  <a:gd name="connsiteY0" fmla="*/ 132612 h 132613"/>
                  <a:gd name="connsiteX1" fmla="*/ 10470 w 25567"/>
                  <a:gd name="connsiteY1" fmla="*/ 65864 h 132613"/>
                  <a:gd name="connsiteX2" fmla="*/ 25343 w 25567"/>
                  <a:gd name="connsiteY2" fmla="*/ 2 h 132613"/>
                  <a:gd name="connsiteX3" fmla="*/ 15074 w 25567"/>
                  <a:gd name="connsiteY3" fmla="*/ 66749 h 132613"/>
                  <a:gd name="connsiteX4" fmla="*/ 290 w 25567"/>
                  <a:gd name="connsiteY4" fmla="*/ 132612 h 1326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567" h="132613">
                    <a:moveTo>
                      <a:pt x="202" y="132612"/>
                    </a:moveTo>
                    <a:cubicBezTo>
                      <a:pt x="-1038" y="132346"/>
                      <a:pt x="3566" y="102513"/>
                      <a:pt x="10470" y="65864"/>
                    </a:cubicBezTo>
                    <a:cubicBezTo>
                      <a:pt x="17375" y="29215"/>
                      <a:pt x="24015" y="-264"/>
                      <a:pt x="25343" y="2"/>
                    </a:cubicBezTo>
                    <a:cubicBezTo>
                      <a:pt x="26671" y="267"/>
                      <a:pt x="21979" y="30100"/>
                      <a:pt x="15074" y="66749"/>
                    </a:cubicBezTo>
                    <a:cubicBezTo>
                      <a:pt x="8169" y="103399"/>
                      <a:pt x="1530" y="132877"/>
                      <a:pt x="290" y="132612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5" name="Forma libre: forma 1144">
                <a:extLst>
                  <a:ext uri="{FF2B5EF4-FFF2-40B4-BE49-F238E27FC236}">
                    <a16:creationId xmlns:a16="http://schemas.microsoft.com/office/drawing/2014/main" id="{215654C9-B19B-E1EC-9405-EA53A9C5D3EF}"/>
                  </a:ext>
                </a:extLst>
              </p:cNvPr>
              <p:cNvSpPr/>
              <p:nvPr/>
            </p:nvSpPr>
            <p:spPr>
              <a:xfrm>
                <a:off x="2497157" y="2201355"/>
                <a:ext cx="303198" cy="202719"/>
              </a:xfrm>
              <a:custGeom>
                <a:avLst/>
                <a:gdLst>
                  <a:gd name="connsiteX0" fmla="*/ 116103 w 303198"/>
                  <a:gd name="connsiteY0" fmla="*/ 186511 h 202719"/>
                  <a:gd name="connsiteX1" fmla="*/ 41565 w 303198"/>
                  <a:gd name="connsiteY1" fmla="*/ 202091 h 202719"/>
                  <a:gd name="connsiteX2" fmla="*/ 9431 w 303198"/>
                  <a:gd name="connsiteY2" fmla="*/ 196603 h 202719"/>
                  <a:gd name="connsiteX3" fmla="*/ 2172 w 303198"/>
                  <a:gd name="connsiteY3" fmla="*/ 164026 h 202719"/>
                  <a:gd name="connsiteX4" fmla="*/ 27313 w 303198"/>
                  <a:gd name="connsiteY4" fmla="*/ 139770 h 202719"/>
                  <a:gd name="connsiteX5" fmla="*/ 152398 w 303198"/>
                  <a:gd name="connsiteY5" fmla="*/ 118081 h 202719"/>
                  <a:gd name="connsiteX6" fmla="*/ 194004 w 303198"/>
                  <a:gd name="connsiteY6" fmla="*/ 69393 h 202719"/>
                  <a:gd name="connsiteX7" fmla="*/ 280227 w 303198"/>
                  <a:gd name="connsiteY7" fmla="*/ 2645 h 202719"/>
                  <a:gd name="connsiteX8" fmla="*/ 295365 w 303198"/>
                  <a:gd name="connsiteY8" fmla="*/ 786 h 202719"/>
                  <a:gd name="connsiteX9" fmla="*/ 298995 w 303198"/>
                  <a:gd name="connsiteY9" fmla="*/ 31681 h 202719"/>
                  <a:gd name="connsiteX10" fmla="*/ 116191 w 303198"/>
                  <a:gd name="connsiteY10" fmla="*/ 186600 h 202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3198" h="202719">
                    <a:moveTo>
                      <a:pt x="116103" y="186511"/>
                    </a:moveTo>
                    <a:cubicBezTo>
                      <a:pt x="91935" y="194301"/>
                      <a:pt x="66883" y="199524"/>
                      <a:pt x="41565" y="202091"/>
                    </a:cubicBezTo>
                    <a:cubicBezTo>
                      <a:pt x="30499" y="203242"/>
                      <a:pt x="18195" y="203508"/>
                      <a:pt x="9431" y="196603"/>
                    </a:cubicBezTo>
                    <a:cubicBezTo>
                      <a:pt x="47" y="189255"/>
                      <a:pt x="-2255" y="175091"/>
                      <a:pt x="2172" y="164026"/>
                    </a:cubicBezTo>
                    <a:cubicBezTo>
                      <a:pt x="6598" y="152960"/>
                      <a:pt x="16424" y="144727"/>
                      <a:pt x="27313" y="139770"/>
                    </a:cubicBezTo>
                    <a:cubicBezTo>
                      <a:pt x="66263" y="121977"/>
                      <a:pt x="116280" y="141098"/>
                      <a:pt x="152398" y="118081"/>
                    </a:cubicBezTo>
                    <a:cubicBezTo>
                      <a:pt x="170545" y="106573"/>
                      <a:pt x="181168" y="86655"/>
                      <a:pt x="194004" y="69393"/>
                    </a:cubicBezTo>
                    <a:cubicBezTo>
                      <a:pt x="215958" y="39826"/>
                      <a:pt x="246145" y="16455"/>
                      <a:pt x="280227" y="2645"/>
                    </a:cubicBezTo>
                    <a:cubicBezTo>
                      <a:pt x="285096" y="698"/>
                      <a:pt x="290496" y="-1073"/>
                      <a:pt x="295365" y="786"/>
                    </a:cubicBezTo>
                    <a:cubicBezTo>
                      <a:pt x="306342" y="4947"/>
                      <a:pt x="304040" y="21059"/>
                      <a:pt x="298995" y="31681"/>
                    </a:cubicBezTo>
                    <a:cubicBezTo>
                      <a:pt x="262168" y="109760"/>
                      <a:pt x="200821" y="169691"/>
                      <a:pt x="116191" y="186600"/>
                    </a:cubicBezTo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6" name="Forma libre: forma 1145">
                <a:extLst>
                  <a:ext uri="{FF2B5EF4-FFF2-40B4-BE49-F238E27FC236}">
                    <a16:creationId xmlns:a16="http://schemas.microsoft.com/office/drawing/2014/main" id="{A72E25C9-F7B5-CA7A-CA5E-D6663E9BC3B8}"/>
                  </a:ext>
                </a:extLst>
              </p:cNvPr>
              <p:cNvSpPr/>
              <p:nvPr/>
            </p:nvSpPr>
            <p:spPr>
              <a:xfrm>
                <a:off x="2895476" y="1902663"/>
                <a:ext cx="135605" cy="533981"/>
              </a:xfrm>
              <a:custGeom>
                <a:avLst/>
                <a:gdLst>
                  <a:gd name="connsiteX0" fmla="*/ 531 w 135605"/>
                  <a:gd name="connsiteY0" fmla="*/ 0 h 533981"/>
                  <a:gd name="connsiteX1" fmla="*/ 103043 w 135605"/>
                  <a:gd name="connsiteY1" fmla="*/ 404557 h 533981"/>
                  <a:gd name="connsiteX2" fmla="*/ 135266 w 135605"/>
                  <a:gd name="connsiteY2" fmla="*/ 476616 h 533981"/>
                  <a:gd name="connsiteX3" fmla="*/ 94544 w 135605"/>
                  <a:gd name="connsiteY3" fmla="*/ 533980 h 533981"/>
                  <a:gd name="connsiteX4" fmla="*/ 53557 w 135605"/>
                  <a:gd name="connsiteY4" fmla="*/ 509282 h 533981"/>
                  <a:gd name="connsiteX5" fmla="*/ 44705 w 135605"/>
                  <a:gd name="connsiteY5" fmla="*/ 459708 h 533981"/>
                  <a:gd name="connsiteX6" fmla="*/ 7525 w 135605"/>
                  <a:gd name="connsiteY6" fmla="*/ 159698 h 533981"/>
                  <a:gd name="connsiteX7" fmla="*/ 0 w 135605"/>
                  <a:gd name="connsiteY7" fmla="*/ 708 h 533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5605" h="533981">
                    <a:moveTo>
                      <a:pt x="531" y="0"/>
                    </a:moveTo>
                    <a:cubicBezTo>
                      <a:pt x="53469" y="129334"/>
                      <a:pt x="34879" y="282571"/>
                      <a:pt x="103043" y="404557"/>
                    </a:cubicBezTo>
                    <a:cubicBezTo>
                      <a:pt x="115967" y="427662"/>
                      <a:pt x="132256" y="450325"/>
                      <a:pt x="135266" y="476616"/>
                    </a:cubicBezTo>
                    <a:cubicBezTo>
                      <a:pt x="138275" y="502997"/>
                      <a:pt x="121013" y="534157"/>
                      <a:pt x="94544" y="533980"/>
                    </a:cubicBezTo>
                    <a:cubicBezTo>
                      <a:pt x="78167" y="533892"/>
                      <a:pt x="61082" y="523800"/>
                      <a:pt x="53557" y="509282"/>
                    </a:cubicBezTo>
                    <a:cubicBezTo>
                      <a:pt x="46033" y="494764"/>
                      <a:pt x="46652" y="475997"/>
                      <a:pt x="44705" y="459708"/>
                    </a:cubicBezTo>
                    <a:cubicBezTo>
                      <a:pt x="33197" y="359852"/>
                      <a:pt x="16731" y="259820"/>
                      <a:pt x="7525" y="159698"/>
                    </a:cubicBezTo>
                    <a:cubicBezTo>
                      <a:pt x="2656" y="106761"/>
                      <a:pt x="4249" y="53734"/>
                      <a:pt x="0" y="708"/>
                    </a:cubicBezTo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7" name="Forma libre: forma 1146">
                <a:extLst>
                  <a:ext uri="{FF2B5EF4-FFF2-40B4-BE49-F238E27FC236}">
                    <a16:creationId xmlns:a16="http://schemas.microsoft.com/office/drawing/2014/main" id="{371029A9-8160-F040-52B7-15B5D2393C33}"/>
                  </a:ext>
                </a:extLst>
              </p:cNvPr>
              <p:cNvSpPr/>
              <p:nvPr/>
            </p:nvSpPr>
            <p:spPr>
              <a:xfrm>
                <a:off x="2412397" y="1448620"/>
                <a:ext cx="241093" cy="134782"/>
              </a:xfrm>
              <a:custGeom>
                <a:avLst/>
                <a:gdLst>
                  <a:gd name="connsiteX0" fmla="*/ 89 w 241093"/>
                  <a:gd name="connsiteY0" fmla="*/ 0 h 134782"/>
                  <a:gd name="connsiteX1" fmla="*/ 142436 w 241093"/>
                  <a:gd name="connsiteY1" fmla="*/ 116321 h 134782"/>
                  <a:gd name="connsiteX2" fmla="*/ 184574 w 241093"/>
                  <a:gd name="connsiteY2" fmla="*/ 133495 h 134782"/>
                  <a:gd name="connsiteX3" fmla="*/ 228482 w 241093"/>
                  <a:gd name="connsiteY3" fmla="*/ 126236 h 134782"/>
                  <a:gd name="connsiteX4" fmla="*/ 240521 w 241093"/>
                  <a:gd name="connsiteY4" fmla="*/ 110744 h 134782"/>
                  <a:gd name="connsiteX5" fmla="*/ 234502 w 241093"/>
                  <a:gd name="connsiteY5" fmla="*/ 93039 h 134782"/>
                  <a:gd name="connsiteX6" fmla="*/ 221046 w 241093"/>
                  <a:gd name="connsiteY6" fmla="*/ 90118 h 134782"/>
                  <a:gd name="connsiteX7" fmla="*/ 0 w 241093"/>
                  <a:gd name="connsiteY7" fmla="*/ 0 h 1347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41093" h="134782">
                    <a:moveTo>
                      <a:pt x="89" y="0"/>
                    </a:moveTo>
                    <a:cubicBezTo>
                      <a:pt x="40190" y="46830"/>
                      <a:pt x="88613" y="86400"/>
                      <a:pt x="142436" y="116321"/>
                    </a:cubicBezTo>
                    <a:cubicBezTo>
                      <a:pt x="155715" y="123757"/>
                      <a:pt x="169613" y="130662"/>
                      <a:pt x="184574" y="133495"/>
                    </a:cubicBezTo>
                    <a:cubicBezTo>
                      <a:pt x="199534" y="136328"/>
                      <a:pt x="215911" y="134734"/>
                      <a:pt x="228482" y="126236"/>
                    </a:cubicBezTo>
                    <a:cubicBezTo>
                      <a:pt x="233971" y="122518"/>
                      <a:pt x="238839" y="117207"/>
                      <a:pt x="240521" y="110744"/>
                    </a:cubicBezTo>
                    <a:cubicBezTo>
                      <a:pt x="242203" y="104282"/>
                      <a:pt x="240167" y="96580"/>
                      <a:pt x="234502" y="93039"/>
                    </a:cubicBezTo>
                    <a:cubicBezTo>
                      <a:pt x="230607" y="90561"/>
                      <a:pt x="225738" y="90295"/>
                      <a:pt x="221046" y="90118"/>
                    </a:cubicBezTo>
                    <a:cubicBezTo>
                      <a:pt x="141108" y="85869"/>
                      <a:pt x="64357" y="44085"/>
                      <a:pt x="0" y="0"/>
                    </a:cubicBezTo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8" name="Forma libre: forma 1147">
                <a:extLst>
                  <a:ext uri="{FF2B5EF4-FFF2-40B4-BE49-F238E27FC236}">
                    <a16:creationId xmlns:a16="http://schemas.microsoft.com/office/drawing/2014/main" id="{C3EC9509-64CE-9B37-B62D-CC04514B4856}"/>
                  </a:ext>
                </a:extLst>
              </p:cNvPr>
              <p:cNvSpPr/>
              <p:nvPr/>
            </p:nvSpPr>
            <p:spPr>
              <a:xfrm>
                <a:off x="2474377" y="1418050"/>
                <a:ext cx="11739" cy="73439"/>
              </a:xfrm>
              <a:custGeom>
                <a:avLst/>
                <a:gdLst>
                  <a:gd name="connsiteX0" fmla="*/ 8751 w 11739"/>
                  <a:gd name="connsiteY0" fmla="*/ 73417 h 73439"/>
                  <a:gd name="connsiteX1" fmla="*/ 76 w 11739"/>
                  <a:gd name="connsiteY1" fmla="*/ 36325 h 73439"/>
                  <a:gd name="connsiteX2" fmla="*/ 11584 w 11739"/>
                  <a:gd name="connsiteY2" fmla="*/ 30 h 73439"/>
                  <a:gd name="connsiteX3" fmla="*/ 4679 w 11739"/>
                  <a:gd name="connsiteY3" fmla="*/ 36502 h 73439"/>
                  <a:gd name="connsiteX4" fmla="*/ 8751 w 11739"/>
                  <a:gd name="connsiteY4" fmla="*/ 73417 h 734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739" h="73439">
                    <a:moveTo>
                      <a:pt x="8751" y="73417"/>
                    </a:moveTo>
                    <a:cubicBezTo>
                      <a:pt x="7778" y="74125"/>
                      <a:pt x="-898" y="58102"/>
                      <a:pt x="76" y="36325"/>
                    </a:cubicBezTo>
                    <a:cubicBezTo>
                      <a:pt x="784" y="14548"/>
                      <a:pt x="10699" y="-767"/>
                      <a:pt x="11584" y="30"/>
                    </a:cubicBezTo>
                    <a:cubicBezTo>
                      <a:pt x="12912" y="561"/>
                      <a:pt x="5299" y="15964"/>
                      <a:pt x="4679" y="36502"/>
                    </a:cubicBezTo>
                    <a:cubicBezTo>
                      <a:pt x="3794" y="57040"/>
                      <a:pt x="10079" y="72974"/>
                      <a:pt x="8751" y="73417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49" name="Forma libre: forma 1148">
                <a:extLst>
                  <a:ext uri="{FF2B5EF4-FFF2-40B4-BE49-F238E27FC236}">
                    <a16:creationId xmlns:a16="http://schemas.microsoft.com/office/drawing/2014/main" id="{0C15ADBB-C933-0331-3CF4-3C6DA3581B7A}"/>
                  </a:ext>
                </a:extLst>
              </p:cNvPr>
              <p:cNvSpPr/>
              <p:nvPr/>
            </p:nvSpPr>
            <p:spPr>
              <a:xfrm>
                <a:off x="2570808" y="1447993"/>
                <a:ext cx="8854" cy="79862"/>
              </a:xfrm>
              <a:custGeom>
                <a:avLst/>
                <a:gdLst>
                  <a:gd name="connsiteX0" fmla="*/ 1996 w 8854"/>
                  <a:gd name="connsiteY0" fmla="*/ 79769 h 79862"/>
                  <a:gd name="connsiteX1" fmla="*/ 4209 w 8854"/>
                  <a:gd name="connsiteY1" fmla="*/ 39844 h 79862"/>
                  <a:gd name="connsiteX2" fmla="*/ 225 w 8854"/>
                  <a:gd name="connsiteY2" fmla="*/ 8 h 79862"/>
                  <a:gd name="connsiteX3" fmla="*/ 8812 w 8854"/>
                  <a:gd name="connsiteY3" fmla="*/ 39756 h 79862"/>
                  <a:gd name="connsiteX4" fmla="*/ 1996 w 8854"/>
                  <a:gd name="connsiteY4" fmla="*/ 79858 h 79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854" h="79862">
                    <a:moveTo>
                      <a:pt x="1996" y="79769"/>
                    </a:moveTo>
                    <a:cubicBezTo>
                      <a:pt x="668" y="79415"/>
                      <a:pt x="4740" y="61798"/>
                      <a:pt x="4209" y="39844"/>
                    </a:cubicBezTo>
                    <a:cubicBezTo>
                      <a:pt x="3855" y="17802"/>
                      <a:pt x="-1102" y="362"/>
                      <a:pt x="225" y="8"/>
                    </a:cubicBezTo>
                    <a:cubicBezTo>
                      <a:pt x="1288" y="-434"/>
                      <a:pt x="8370" y="16917"/>
                      <a:pt x="8812" y="39756"/>
                    </a:cubicBezTo>
                    <a:cubicBezTo>
                      <a:pt x="9432" y="62595"/>
                      <a:pt x="3058" y="80212"/>
                      <a:pt x="1996" y="79858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0" name="Forma libre: forma 1149">
                <a:extLst>
                  <a:ext uri="{FF2B5EF4-FFF2-40B4-BE49-F238E27FC236}">
                    <a16:creationId xmlns:a16="http://schemas.microsoft.com/office/drawing/2014/main" id="{250D5FF0-8536-FC86-C53F-7B2301459F17}"/>
                  </a:ext>
                </a:extLst>
              </p:cNvPr>
              <p:cNvSpPr/>
              <p:nvPr/>
            </p:nvSpPr>
            <p:spPr>
              <a:xfrm>
                <a:off x="2635824" y="1479413"/>
                <a:ext cx="9982" cy="63330"/>
              </a:xfrm>
              <a:custGeom>
                <a:avLst/>
                <a:gdLst>
                  <a:gd name="connsiteX0" fmla="*/ 186 w 9982"/>
                  <a:gd name="connsiteY0" fmla="*/ 63310 h 63330"/>
                  <a:gd name="connsiteX1" fmla="*/ 5232 w 9982"/>
                  <a:gd name="connsiteY1" fmla="*/ 31883 h 63330"/>
                  <a:gd name="connsiteX2" fmla="*/ 3993 w 9982"/>
                  <a:gd name="connsiteY2" fmla="*/ 14 h 63330"/>
                  <a:gd name="connsiteX3" fmla="*/ 9836 w 9982"/>
                  <a:gd name="connsiteY3" fmla="*/ 32149 h 63330"/>
                  <a:gd name="connsiteX4" fmla="*/ 186 w 9982"/>
                  <a:gd name="connsiteY4" fmla="*/ 63310 h 633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982" h="63330">
                    <a:moveTo>
                      <a:pt x="186" y="63310"/>
                    </a:moveTo>
                    <a:cubicBezTo>
                      <a:pt x="-1053" y="62778"/>
                      <a:pt x="4258" y="49323"/>
                      <a:pt x="5232" y="31883"/>
                    </a:cubicBezTo>
                    <a:cubicBezTo>
                      <a:pt x="6383" y="14444"/>
                      <a:pt x="2665" y="457"/>
                      <a:pt x="3993" y="14"/>
                    </a:cubicBezTo>
                    <a:cubicBezTo>
                      <a:pt x="5055" y="-517"/>
                      <a:pt x="10986" y="13647"/>
                      <a:pt x="9836" y="32149"/>
                    </a:cubicBezTo>
                    <a:cubicBezTo>
                      <a:pt x="8773" y="50651"/>
                      <a:pt x="1160" y="63929"/>
                      <a:pt x="186" y="6331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1" name="Forma libre: forma 1150">
                <a:extLst>
                  <a:ext uri="{FF2B5EF4-FFF2-40B4-BE49-F238E27FC236}">
                    <a16:creationId xmlns:a16="http://schemas.microsoft.com/office/drawing/2014/main" id="{0EC246E4-0CE7-C74D-DCDB-85460223DC53}"/>
                  </a:ext>
                </a:extLst>
              </p:cNvPr>
              <p:cNvSpPr/>
              <p:nvPr/>
            </p:nvSpPr>
            <p:spPr>
              <a:xfrm>
                <a:off x="2414841" y="1400640"/>
                <a:ext cx="16506" cy="55096"/>
              </a:xfrm>
              <a:custGeom>
                <a:avLst/>
                <a:gdLst>
                  <a:gd name="connsiteX0" fmla="*/ 7471 w 16506"/>
                  <a:gd name="connsiteY0" fmla="*/ 55062 h 55096"/>
                  <a:gd name="connsiteX1" fmla="*/ 212 w 16506"/>
                  <a:gd name="connsiteY1" fmla="*/ 24875 h 55096"/>
                  <a:gd name="connsiteX2" fmla="*/ 7560 w 16506"/>
                  <a:gd name="connsiteY2" fmla="*/ 3541 h 55096"/>
                  <a:gd name="connsiteX3" fmla="*/ 13933 w 16506"/>
                  <a:gd name="connsiteY3" fmla="*/ 0 h 55096"/>
                  <a:gd name="connsiteX4" fmla="*/ 16501 w 16506"/>
                  <a:gd name="connsiteY4" fmla="*/ 797 h 55096"/>
                  <a:gd name="connsiteX5" fmla="*/ 10127 w 16506"/>
                  <a:gd name="connsiteY5" fmla="*/ 5577 h 55096"/>
                  <a:gd name="connsiteX6" fmla="*/ 4815 w 16506"/>
                  <a:gd name="connsiteY6" fmla="*/ 25229 h 55096"/>
                  <a:gd name="connsiteX7" fmla="*/ 7471 w 16506"/>
                  <a:gd name="connsiteY7" fmla="*/ 54974 h 550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6506" h="55096">
                    <a:moveTo>
                      <a:pt x="7471" y="55062"/>
                    </a:moveTo>
                    <a:cubicBezTo>
                      <a:pt x="6497" y="55859"/>
                      <a:pt x="-1381" y="42846"/>
                      <a:pt x="212" y="24875"/>
                    </a:cubicBezTo>
                    <a:cubicBezTo>
                      <a:pt x="1097" y="16200"/>
                      <a:pt x="3399" y="8321"/>
                      <a:pt x="7560" y="3541"/>
                    </a:cubicBezTo>
                    <a:cubicBezTo>
                      <a:pt x="9596" y="1239"/>
                      <a:pt x="12163" y="0"/>
                      <a:pt x="13933" y="0"/>
                    </a:cubicBezTo>
                    <a:cubicBezTo>
                      <a:pt x="15704" y="0"/>
                      <a:pt x="16589" y="531"/>
                      <a:pt x="16501" y="797"/>
                    </a:cubicBezTo>
                    <a:cubicBezTo>
                      <a:pt x="16501" y="1416"/>
                      <a:pt x="12871" y="1151"/>
                      <a:pt x="10127" y="5577"/>
                    </a:cubicBezTo>
                    <a:cubicBezTo>
                      <a:pt x="7383" y="9649"/>
                      <a:pt x="5612" y="17174"/>
                      <a:pt x="4815" y="25229"/>
                    </a:cubicBezTo>
                    <a:cubicBezTo>
                      <a:pt x="3222" y="41607"/>
                      <a:pt x="8710" y="54531"/>
                      <a:pt x="7471" y="54974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2" name="Forma libre: forma 1151">
                <a:extLst>
                  <a:ext uri="{FF2B5EF4-FFF2-40B4-BE49-F238E27FC236}">
                    <a16:creationId xmlns:a16="http://schemas.microsoft.com/office/drawing/2014/main" id="{F2A916D3-11B8-FD0F-33AC-BA41F075F2A4}"/>
                  </a:ext>
                </a:extLst>
              </p:cNvPr>
              <p:cNvSpPr/>
              <p:nvPr/>
            </p:nvSpPr>
            <p:spPr>
              <a:xfrm>
                <a:off x="1918937" y="1068872"/>
                <a:ext cx="76687" cy="28753"/>
              </a:xfrm>
              <a:custGeom>
                <a:avLst/>
                <a:gdLst>
                  <a:gd name="connsiteX0" fmla="*/ 24 w 76687"/>
                  <a:gd name="connsiteY0" fmla="*/ 28748 h 28753"/>
                  <a:gd name="connsiteX1" fmla="*/ 35965 w 76687"/>
                  <a:gd name="connsiteY1" fmla="*/ 8122 h 28753"/>
                  <a:gd name="connsiteX2" fmla="*/ 76687 w 76687"/>
                  <a:gd name="connsiteY2" fmla="*/ 421 h 28753"/>
                  <a:gd name="connsiteX3" fmla="*/ 37559 w 76687"/>
                  <a:gd name="connsiteY3" fmla="*/ 12371 h 28753"/>
                  <a:gd name="connsiteX4" fmla="*/ 24 w 76687"/>
                  <a:gd name="connsiteY4" fmla="*/ 28660 h 28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6687" h="28753">
                    <a:moveTo>
                      <a:pt x="24" y="28748"/>
                    </a:moveTo>
                    <a:cubicBezTo>
                      <a:pt x="-684" y="27863"/>
                      <a:pt x="14188" y="16089"/>
                      <a:pt x="35965" y="8122"/>
                    </a:cubicBezTo>
                    <a:cubicBezTo>
                      <a:pt x="57654" y="66"/>
                      <a:pt x="76598" y="-730"/>
                      <a:pt x="76687" y="421"/>
                    </a:cubicBezTo>
                    <a:cubicBezTo>
                      <a:pt x="76864" y="1748"/>
                      <a:pt x="58628" y="4581"/>
                      <a:pt x="37559" y="12371"/>
                    </a:cubicBezTo>
                    <a:cubicBezTo>
                      <a:pt x="16401" y="20073"/>
                      <a:pt x="821" y="29811"/>
                      <a:pt x="24" y="2866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3" name="Forma libre: forma 1152">
                <a:extLst>
                  <a:ext uri="{FF2B5EF4-FFF2-40B4-BE49-F238E27FC236}">
                    <a16:creationId xmlns:a16="http://schemas.microsoft.com/office/drawing/2014/main" id="{B7E2DA5F-642C-A32F-5F23-07D24C25CD2B}"/>
                  </a:ext>
                </a:extLst>
              </p:cNvPr>
              <p:cNvSpPr/>
              <p:nvPr/>
            </p:nvSpPr>
            <p:spPr>
              <a:xfrm>
                <a:off x="2141866" y="1863843"/>
                <a:ext cx="746350" cy="74318"/>
              </a:xfrm>
              <a:custGeom>
                <a:avLst/>
                <a:gdLst>
                  <a:gd name="connsiteX0" fmla="*/ 746262 w 746350"/>
                  <a:gd name="connsiteY0" fmla="*/ 74319 h 74318"/>
                  <a:gd name="connsiteX1" fmla="*/ 738826 w 746350"/>
                  <a:gd name="connsiteY1" fmla="*/ 72637 h 74318"/>
                  <a:gd name="connsiteX2" fmla="*/ 717492 w 746350"/>
                  <a:gd name="connsiteY2" fmla="*/ 67325 h 74318"/>
                  <a:gd name="connsiteX3" fmla="*/ 683764 w 746350"/>
                  <a:gd name="connsiteY3" fmla="*/ 59181 h 74318"/>
                  <a:gd name="connsiteX4" fmla="*/ 638882 w 746350"/>
                  <a:gd name="connsiteY4" fmla="*/ 49178 h 74318"/>
                  <a:gd name="connsiteX5" fmla="*/ 521233 w 746350"/>
                  <a:gd name="connsiteY5" fmla="*/ 27578 h 74318"/>
                  <a:gd name="connsiteX6" fmla="*/ 375875 w 746350"/>
                  <a:gd name="connsiteY6" fmla="*/ 9873 h 74318"/>
                  <a:gd name="connsiteX7" fmla="*/ 229633 w 746350"/>
                  <a:gd name="connsiteY7" fmla="*/ 1994 h 74318"/>
                  <a:gd name="connsiteX8" fmla="*/ 110036 w 746350"/>
                  <a:gd name="connsiteY8" fmla="*/ 2791 h 74318"/>
                  <a:gd name="connsiteX9" fmla="*/ 64092 w 746350"/>
                  <a:gd name="connsiteY9" fmla="*/ 4827 h 74318"/>
                  <a:gd name="connsiteX10" fmla="*/ 29479 w 746350"/>
                  <a:gd name="connsiteY10" fmla="*/ 6952 h 74318"/>
                  <a:gd name="connsiteX11" fmla="*/ 7613 w 746350"/>
                  <a:gd name="connsiteY11" fmla="*/ 8457 h 74318"/>
                  <a:gd name="connsiteX12" fmla="*/ 0 w 746350"/>
                  <a:gd name="connsiteY12" fmla="*/ 8899 h 74318"/>
                  <a:gd name="connsiteX13" fmla="*/ 110036 w 746350"/>
                  <a:gd name="connsiteY13" fmla="*/ 1552 h 74318"/>
                  <a:gd name="connsiteX14" fmla="*/ 229721 w 746350"/>
                  <a:gd name="connsiteY14" fmla="*/ 312 h 74318"/>
                  <a:gd name="connsiteX15" fmla="*/ 376141 w 746350"/>
                  <a:gd name="connsiteY15" fmla="*/ 8014 h 74318"/>
                  <a:gd name="connsiteX16" fmla="*/ 521587 w 746350"/>
                  <a:gd name="connsiteY16" fmla="*/ 25896 h 74318"/>
                  <a:gd name="connsiteX17" fmla="*/ 639236 w 746350"/>
                  <a:gd name="connsiteY17" fmla="*/ 47939 h 74318"/>
                  <a:gd name="connsiteX18" fmla="*/ 746351 w 746350"/>
                  <a:gd name="connsiteY18" fmla="*/ 74319 h 743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46350" h="74318">
                    <a:moveTo>
                      <a:pt x="746262" y="74319"/>
                    </a:moveTo>
                    <a:cubicBezTo>
                      <a:pt x="746262" y="74319"/>
                      <a:pt x="743695" y="73788"/>
                      <a:pt x="738826" y="72637"/>
                    </a:cubicBezTo>
                    <a:cubicBezTo>
                      <a:pt x="733603" y="71309"/>
                      <a:pt x="726433" y="69539"/>
                      <a:pt x="717492" y="67325"/>
                    </a:cubicBezTo>
                    <a:cubicBezTo>
                      <a:pt x="708285" y="64935"/>
                      <a:pt x="696954" y="62191"/>
                      <a:pt x="683764" y="59181"/>
                    </a:cubicBezTo>
                    <a:cubicBezTo>
                      <a:pt x="670574" y="56171"/>
                      <a:pt x="655613" y="52542"/>
                      <a:pt x="638882" y="49178"/>
                    </a:cubicBezTo>
                    <a:cubicBezTo>
                      <a:pt x="605597" y="42007"/>
                      <a:pt x="565672" y="34571"/>
                      <a:pt x="521233" y="27578"/>
                    </a:cubicBezTo>
                    <a:cubicBezTo>
                      <a:pt x="476705" y="20761"/>
                      <a:pt x="427574" y="14476"/>
                      <a:pt x="375875" y="9873"/>
                    </a:cubicBezTo>
                    <a:cubicBezTo>
                      <a:pt x="324089" y="5447"/>
                      <a:pt x="274603" y="3057"/>
                      <a:pt x="229633" y="1994"/>
                    </a:cubicBezTo>
                    <a:cubicBezTo>
                      <a:pt x="184574" y="1198"/>
                      <a:pt x="144029" y="1552"/>
                      <a:pt x="110036" y="2791"/>
                    </a:cubicBezTo>
                    <a:cubicBezTo>
                      <a:pt x="93039" y="3145"/>
                      <a:pt x="77636" y="4119"/>
                      <a:pt x="64092" y="4827"/>
                    </a:cubicBezTo>
                    <a:cubicBezTo>
                      <a:pt x="50548" y="5447"/>
                      <a:pt x="38951" y="6243"/>
                      <a:pt x="29479" y="6952"/>
                    </a:cubicBezTo>
                    <a:cubicBezTo>
                      <a:pt x="20272" y="7571"/>
                      <a:pt x="13013" y="8103"/>
                      <a:pt x="7613" y="8457"/>
                    </a:cubicBezTo>
                    <a:cubicBezTo>
                      <a:pt x="2567" y="8811"/>
                      <a:pt x="0" y="8899"/>
                      <a:pt x="0" y="8899"/>
                    </a:cubicBezTo>
                    <a:cubicBezTo>
                      <a:pt x="0" y="8899"/>
                      <a:pt x="41961" y="4296"/>
                      <a:pt x="110036" y="1552"/>
                    </a:cubicBezTo>
                    <a:cubicBezTo>
                      <a:pt x="144118" y="135"/>
                      <a:pt x="184662" y="-396"/>
                      <a:pt x="229721" y="312"/>
                    </a:cubicBezTo>
                    <a:cubicBezTo>
                      <a:pt x="274780" y="1286"/>
                      <a:pt x="324266" y="3588"/>
                      <a:pt x="376141" y="8014"/>
                    </a:cubicBezTo>
                    <a:cubicBezTo>
                      <a:pt x="427928" y="12617"/>
                      <a:pt x="477059" y="18991"/>
                      <a:pt x="521587" y="25896"/>
                    </a:cubicBezTo>
                    <a:cubicBezTo>
                      <a:pt x="566115" y="33066"/>
                      <a:pt x="605951" y="40591"/>
                      <a:pt x="639236" y="47939"/>
                    </a:cubicBezTo>
                    <a:cubicBezTo>
                      <a:pt x="705807" y="62457"/>
                      <a:pt x="746351" y="74319"/>
                      <a:pt x="746351" y="74319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4" name="Forma libre: forma 1153">
                <a:extLst>
                  <a:ext uri="{FF2B5EF4-FFF2-40B4-BE49-F238E27FC236}">
                    <a16:creationId xmlns:a16="http://schemas.microsoft.com/office/drawing/2014/main" id="{5BFCEB64-2088-4E06-D3AD-39BA7E170ECD}"/>
                  </a:ext>
                </a:extLst>
              </p:cNvPr>
              <p:cNvSpPr/>
              <p:nvPr/>
            </p:nvSpPr>
            <p:spPr>
              <a:xfrm>
                <a:off x="2224902" y="2181059"/>
                <a:ext cx="590281" cy="20197"/>
              </a:xfrm>
              <a:custGeom>
                <a:avLst/>
                <a:gdLst>
                  <a:gd name="connsiteX0" fmla="*/ 590194 w 590281"/>
                  <a:gd name="connsiteY0" fmla="*/ 20198 h 20197"/>
                  <a:gd name="connsiteX1" fmla="*/ 584262 w 590281"/>
                  <a:gd name="connsiteY1" fmla="*/ 19490 h 20197"/>
                  <a:gd name="connsiteX2" fmla="*/ 567177 w 590281"/>
                  <a:gd name="connsiteY2" fmla="*/ 17011 h 20197"/>
                  <a:gd name="connsiteX3" fmla="*/ 540177 w 590281"/>
                  <a:gd name="connsiteY3" fmla="*/ 13559 h 20197"/>
                  <a:gd name="connsiteX4" fmla="*/ 504236 w 590281"/>
                  <a:gd name="connsiteY4" fmla="*/ 9841 h 20197"/>
                  <a:gd name="connsiteX5" fmla="*/ 295407 w 590281"/>
                  <a:gd name="connsiteY5" fmla="*/ 1873 h 20197"/>
                  <a:gd name="connsiteX6" fmla="*/ 86400 w 590281"/>
                  <a:gd name="connsiteY6" fmla="*/ 9132 h 20197"/>
                  <a:gd name="connsiteX7" fmla="*/ 23193 w 590281"/>
                  <a:gd name="connsiteY7" fmla="*/ 13736 h 20197"/>
                  <a:gd name="connsiteX8" fmla="*/ 6020 w 590281"/>
                  <a:gd name="connsiteY8" fmla="*/ 15152 h 20197"/>
                  <a:gd name="connsiteX9" fmla="*/ 0 w 590281"/>
                  <a:gd name="connsiteY9" fmla="*/ 15506 h 20197"/>
                  <a:gd name="connsiteX10" fmla="*/ 5931 w 590281"/>
                  <a:gd name="connsiteY10" fmla="*/ 14798 h 20197"/>
                  <a:gd name="connsiteX11" fmla="*/ 23105 w 590281"/>
                  <a:gd name="connsiteY11" fmla="*/ 13027 h 20197"/>
                  <a:gd name="connsiteX12" fmla="*/ 86311 w 590281"/>
                  <a:gd name="connsiteY12" fmla="*/ 7804 h 20197"/>
                  <a:gd name="connsiteX13" fmla="*/ 295407 w 590281"/>
                  <a:gd name="connsiteY13" fmla="*/ 14 h 20197"/>
                  <a:gd name="connsiteX14" fmla="*/ 504413 w 590281"/>
                  <a:gd name="connsiteY14" fmla="*/ 8601 h 20197"/>
                  <a:gd name="connsiteX15" fmla="*/ 590282 w 590281"/>
                  <a:gd name="connsiteY15" fmla="*/ 20198 h 20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90281" h="20197">
                    <a:moveTo>
                      <a:pt x="590194" y="20198"/>
                    </a:moveTo>
                    <a:cubicBezTo>
                      <a:pt x="590194" y="20198"/>
                      <a:pt x="588157" y="20021"/>
                      <a:pt x="584262" y="19490"/>
                    </a:cubicBezTo>
                    <a:cubicBezTo>
                      <a:pt x="579925" y="18870"/>
                      <a:pt x="574259" y="18073"/>
                      <a:pt x="567177" y="17011"/>
                    </a:cubicBezTo>
                    <a:cubicBezTo>
                      <a:pt x="559830" y="15772"/>
                      <a:pt x="550711" y="14798"/>
                      <a:pt x="540177" y="13559"/>
                    </a:cubicBezTo>
                    <a:cubicBezTo>
                      <a:pt x="529643" y="12231"/>
                      <a:pt x="517603" y="10991"/>
                      <a:pt x="504236" y="9841"/>
                    </a:cubicBezTo>
                    <a:cubicBezTo>
                      <a:pt x="450944" y="4795"/>
                      <a:pt x="377026" y="1608"/>
                      <a:pt x="295407" y="1873"/>
                    </a:cubicBezTo>
                    <a:cubicBezTo>
                      <a:pt x="213698" y="2227"/>
                      <a:pt x="139869" y="5591"/>
                      <a:pt x="86400" y="9132"/>
                    </a:cubicBezTo>
                    <a:cubicBezTo>
                      <a:pt x="59666" y="10814"/>
                      <a:pt x="38066" y="12585"/>
                      <a:pt x="23193" y="13736"/>
                    </a:cubicBezTo>
                    <a:cubicBezTo>
                      <a:pt x="16111" y="14355"/>
                      <a:pt x="10446" y="14798"/>
                      <a:pt x="6020" y="15152"/>
                    </a:cubicBezTo>
                    <a:cubicBezTo>
                      <a:pt x="2125" y="15418"/>
                      <a:pt x="0" y="15506"/>
                      <a:pt x="0" y="15506"/>
                    </a:cubicBezTo>
                    <a:cubicBezTo>
                      <a:pt x="0" y="15506"/>
                      <a:pt x="2036" y="15152"/>
                      <a:pt x="5931" y="14798"/>
                    </a:cubicBezTo>
                    <a:cubicBezTo>
                      <a:pt x="10357" y="14355"/>
                      <a:pt x="16023" y="13736"/>
                      <a:pt x="23105" y="13027"/>
                    </a:cubicBezTo>
                    <a:cubicBezTo>
                      <a:pt x="37977" y="11611"/>
                      <a:pt x="59577" y="9663"/>
                      <a:pt x="86311" y="7804"/>
                    </a:cubicBezTo>
                    <a:cubicBezTo>
                      <a:pt x="139692" y="3909"/>
                      <a:pt x="213610" y="368"/>
                      <a:pt x="295407" y="14"/>
                    </a:cubicBezTo>
                    <a:cubicBezTo>
                      <a:pt x="377115" y="-251"/>
                      <a:pt x="451121" y="3201"/>
                      <a:pt x="504413" y="8601"/>
                    </a:cubicBezTo>
                    <a:cubicBezTo>
                      <a:pt x="557705" y="13736"/>
                      <a:pt x="590282" y="20198"/>
                      <a:pt x="590282" y="20198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5" name="Forma libre: forma 1154">
                <a:extLst>
                  <a:ext uri="{FF2B5EF4-FFF2-40B4-BE49-F238E27FC236}">
                    <a16:creationId xmlns:a16="http://schemas.microsoft.com/office/drawing/2014/main" id="{348F5B8A-1031-413F-9845-992C1F3C41B9}"/>
                  </a:ext>
                </a:extLst>
              </p:cNvPr>
              <p:cNvSpPr/>
              <p:nvPr/>
            </p:nvSpPr>
            <p:spPr>
              <a:xfrm>
                <a:off x="2797036" y="2244036"/>
                <a:ext cx="124199" cy="10551"/>
              </a:xfrm>
              <a:custGeom>
                <a:avLst/>
                <a:gdLst>
                  <a:gd name="connsiteX0" fmla="*/ 124200 w 124199"/>
                  <a:gd name="connsiteY0" fmla="*/ 10512 h 10551"/>
                  <a:gd name="connsiteX1" fmla="*/ 119331 w 124199"/>
                  <a:gd name="connsiteY1" fmla="*/ 10512 h 10551"/>
                  <a:gd name="connsiteX2" fmla="*/ 105964 w 124199"/>
                  <a:gd name="connsiteY2" fmla="*/ 9716 h 10551"/>
                  <a:gd name="connsiteX3" fmla="*/ 62056 w 124199"/>
                  <a:gd name="connsiteY3" fmla="*/ 6263 h 10551"/>
                  <a:gd name="connsiteX4" fmla="*/ 18148 w 124199"/>
                  <a:gd name="connsiteY4" fmla="*/ 2279 h 10551"/>
                  <a:gd name="connsiteX5" fmla="*/ 4869 w 124199"/>
                  <a:gd name="connsiteY5" fmla="*/ 863 h 10551"/>
                  <a:gd name="connsiteX6" fmla="*/ 0 w 124199"/>
                  <a:gd name="connsiteY6" fmla="*/ 66 h 10551"/>
                  <a:gd name="connsiteX7" fmla="*/ 4869 w 124199"/>
                  <a:gd name="connsiteY7" fmla="*/ 66 h 10551"/>
                  <a:gd name="connsiteX8" fmla="*/ 18236 w 124199"/>
                  <a:gd name="connsiteY8" fmla="*/ 863 h 10551"/>
                  <a:gd name="connsiteX9" fmla="*/ 62144 w 124199"/>
                  <a:gd name="connsiteY9" fmla="*/ 4316 h 10551"/>
                  <a:gd name="connsiteX10" fmla="*/ 106053 w 124199"/>
                  <a:gd name="connsiteY10" fmla="*/ 8299 h 10551"/>
                  <a:gd name="connsiteX11" fmla="*/ 119331 w 124199"/>
                  <a:gd name="connsiteY11" fmla="*/ 9716 h 10551"/>
                  <a:gd name="connsiteX12" fmla="*/ 124200 w 124199"/>
                  <a:gd name="connsiteY12" fmla="*/ 10512 h 105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4199" h="10551">
                    <a:moveTo>
                      <a:pt x="124200" y="10512"/>
                    </a:moveTo>
                    <a:cubicBezTo>
                      <a:pt x="124200" y="10512"/>
                      <a:pt x="122430" y="10601"/>
                      <a:pt x="119331" y="10512"/>
                    </a:cubicBezTo>
                    <a:cubicBezTo>
                      <a:pt x="115082" y="10247"/>
                      <a:pt x="110656" y="9981"/>
                      <a:pt x="105964" y="9716"/>
                    </a:cubicBezTo>
                    <a:cubicBezTo>
                      <a:pt x="92774" y="8653"/>
                      <a:pt x="78167" y="7502"/>
                      <a:pt x="62056" y="6263"/>
                    </a:cubicBezTo>
                    <a:cubicBezTo>
                      <a:pt x="45944" y="4758"/>
                      <a:pt x="31338" y="3430"/>
                      <a:pt x="18148" y="2279"/>
                    </a:cubicBezTo>
                    <a:lnTo>
                      <a:pt x="4869" y="863"/>
                    </a:lnTo>
                    <a:cubicBezTo>
                      <a:pt x="1770" y="509"/>
                      <a:pt x="0" y="243"/>
                      <a:pt x="0" y="66"/>
                    </a:cubicBezTo>
                    <a:cubicBezTo>
                      <a:pt x="0" y="-22"/>
                      <a:pt x="1770" y="-22"/>
                      <a:pt x="4869" y="66"/>
                    </a:cubicBezTo>
                    <a:cubicBezTo>
                      <a:pt x="9118" y="332"/>
                      <a:pt x="13544" y="597"/>
                      <a:pt x="18236" y="863"/>
                    </a:cubicBezTo>
                    <a:cubicBezTo>
                      <a:pt x="31426" y="1925"/>
                      <a:pt x="46033" y="3076"/>
                      <a:pt x="62144" y="4316"/>
                    </a:cubicBezTo>
                    <a:cubicBezTo>
                      <a:pt x="78256" y="5820"/>
                      <a:pt x="92862" y="7148"/>
                      <a:pt x="106053" y="8299"/>
                    </a:cubicBezTo>
                    <a:lnTo>
                      <a:pt x="119331" y="9716"/>
                    </a:lnTo>
                    <a:cubicBezTo>
                      <a:pt x="122430" y="10070"/>
                      <a:pt x="124200" y="10335"/>
                      <a:pt x="124200" y="10512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6" name="Forma libre: forma 1155">
                <a:extLst>
                  <a:ext uri="{FF2B5EF4-FFF2-40B4-BE49-F238E27FC236}">
                    <a16:creationId xmlns:a16="http://schemas.microsoft.com/office/drawing/2014/main" id="{677BDFB5-B439-99A4-6049-93D05A374AFB}"/>
                  </a:ext>
                </a:extLst>
              </p:cNvPr>
              <p:cNvSpPr/>
              <p:nvPr/>
            </p:nvSpPr>
            <p:spPr>
              <a:xfrm>
                <a:off x="2248007" y="2537650"/>
                <a:ext cx="713596" cy="21944"/>
              </a:xfrm>
              <a:custGeom>
                <a:avLst/>
                <a:gdLst>
                  <a:gd name="connsiteX0" fmla="*/ 713597 w 713596"/>
                  <a:gd name="connsiteY0" fmla="*/ 15226 h 21944"/>
                  <a:gd name="connsiteX1" fmla="*/ 706426 w 713596"/>
                  <a:gd name="connsiteY1" fmla="*/ 13810 h 21944"/>
                  <a:gd name="connsiteX2" fmla="*/ 685977 w 713596"/>
                  <a:gd name="connsiteY2" fmla="*/ 9915 h 21944"/>
                  <a:gd name="connsiteX3" fmla="*/ 609669 w 713596"/>
                  <a:gd name="connsiteY3" fmla="*/ 3098 h 21944"/>
                  <a:gd name="connsiteX4" fmla="*/ 496092 w 713596"/>
                  <a:gd name="connsiteY4" fmla="*/ 8056 h 21944"/>
                  <a:gd name="connsiteX5" fmla="*/ 357108 w 713596"/>
                  <a:gd name="connsiteY5" fmla="*/ 19564 h 21944"/>
                  <a:gd name="connsiteX6" fmla="*/ 104016 w 713596"/>
                  <a:gd name="connsiteY6" fmla="*/ 13898 h 21944"/>
                  <a:gd name="connsiteX7" fmla="*/ 0 w 713596"/>
                  <a:gd name="connsiteY7" fmla="*/ 0 h 21944"/>
                  <a:gd name="connsiteX8" fmla="*/ 7259 w 713596"/>
                  <a:gd name="connsiteY8" fmla="*/ 885 h 21944"/>
                  <a:gd name="connsiteX9" fmla="*/ 27885 w 713596"/>
                  <a:gd name="connsiteY9" fmla="*/ 3806 h 21944"/>
                  <a:gd name="connsiteX10" fmla="*/ 104105 w 713596"/>
                  <a:gd name="connsiteY10" fmla="*/ 12570 h 21944"/>
                  <a:gd name="connsiteX11" fmla="*/ 357020 w 713596"/>
                  <a:gd name="connsiteY11" fmla="*/ 17616 h 21944"/>
                  <a:gd name="connsiteX12" fmla="*/ 495915 w 713596"/>
                  <a:gd name="connsiteY12" fmla="*/ 6285 h 21944"/>
                  <a:gd name="connsiteX13" fmla="*/ 609669 w 713596"/>
                  <a:gd name="connsiteY13" fmla="*/ 1682 h 21944"/>
                  <a:gd name="connsiteX14" fmla="*/ 686066 w 713596"/>
                  <a:gd name="connsiteY14" fmla="*/ 9030 h 21944"/>
                  <a:gd name="connsiteX15" fmla="*/ 706515 w 713596"/>
                  <a:gd name="connsiteY15" fmla="*/ 13279 h 21944"/>
                  <a:gd name="connsiteX16" fmla="*/ 713597 w 713596"/>
                  <a:gd name="connsiteY16" fmla="*/ 15049 h 219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13596" h="21944">
                    <a:moveTo>
                      <a:pt x="713597" y="15226"/>
                    </a:moveTo>
                    <a:cubicBezTo>
                      <a:pt x="713597" y="15226"/>
                      <a:pt x="711118" y="14784"/>
                      <a:pt x="706426" y="13810"/>
                    </a:cubicBezTo>
                    <a:cubicBezTo>
                      <a:pt x="701734" y="12925"/>
                      <a:pt x="694918" y="11243"/>
                      <a:pt x="685977" y="9915"/>
                    </a:cubicBezTo>
                    <a:cubicBezTo>
                      <a:pt x="668184" y="6816"/>
                      <a:pt x="642069" y="3718"/>
                      <a:pt x="609669" y="3098"/>
                    </a:cubicBezTo>
                    <a:cubicBezTo>
                      <a:pt x="577269" y="2302"/>
                      <a:pt x="538761" y="4249"/>
                      <a:pt x="496092" y="8056"/>
                    </a:cubicBezTo>
                    <a:cubicBezTo>
                      <a:pt x="453423" y="11774"/>
                      <a:pt x="406593" y="17085"/>
                      <a:pt x="357108" y="19564"/>
                    </a:cubicBezTo>
                    <a:cubicBezTo>
                      <a:pt x="258226" y="24964"/>
                      <a:pt x="168462" y="20361"/>
                      <a:pt x="104016" y="13898"/>
                    </a:cubicBezTo>
                    <a:cubicBezTo>
                      <a:pt x="39482" y="7436"/>
                      <a:pt x="0" y="0"/>
                      <a:pt x="0" y="0"/>
                    </a:cubicBezTo>
                    <a:cubicBezTo>
                      <a:pt x="0" y="0"/>
                      <a:pt x="2479" y="266"/>
                      <a:pt x="7259" y="885"/>
                    </a:cubicBezTo>
                    <a:cubicBezTo>
                      <a:pt x="12393" y="1593"/>
                      <a:pt x="19298" y="2567"/>
                      <a:pt x="27885" y="3806"/>
                    </a:cubicBezTo>
                    <a:cubicBezTo>
                      <a:pt x="45856" y="6197"/>
                      <a:pt x="71882" y="9561"/>
                      <a:pt x="104105" y="12570"/>
                    </a:cubicBezTo>
                    <a:cubicBezTo>
                      <a:pt x="168551" y="18679"/>
                      <a:pt x="258226" y="23105"/>
                      <a:pt x="357020" y="17616"/>
                    </a:cubicBezTo>
                    <a:cubicBezTo>
                      <a:pt x="406416" y="15138"/>
                      <a:pt x="453246" y="9826"/>
                      <a:pt x="495915" y="6285"/>
                    </a:cubicBezTo>
                    <a:cubicBezTo>
                      <a:pt x="538584" y="2567"/>
                      <a:pt x="577269" y="797"/>
                      <a:pt x="609669" y="1682"/>
                    </a:cubicBezTo>
                    <a:cubicBezTo>
                      <a:pt x="642157" y="2390"/>
                      <a:pt x="668272" y="5754"/>
                      <a:pt x="686066" y="9030"/>
                    </a:cubicBezTo>
                    <a:cubicBezTo>
                      <a:pt x="695007" y="10446"/>
                      <a:pt x="701823" y="12216"/>
                      <a:pt x="706515" y="13279"/>
                    </a:cubicBezTo>
                    <a:cubicBezTo>
                      <a:pt x="711207" y="14341"/>
                      <a:pt x="713597" y="15049"/>
                      <a:pt x="713597" y="15049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7" name="Forma libre: forma 1156">
                <a:extLst>
                  <a:ext uri="{FF2B5EF4-FFF2-40B4-BE49-F238E27FC236}">
                    <a16:creationId xmlns:a16="http://schemas.microsoft.com/office/drawing/2014/main" id="{650A9B61-6ECA-1E5D-859A-F72AA1C5063A}"/>
                  </a:ext>
                </a:extLst>
              </p:cNvPr>
              <p:cNvSpPr/>
              <p:nvPr/>
            </p:nvSpPr>
            <p:spPr>
              <a:xfrm>
                <a:off x="2165945" y="1515191"/>
                <a:ext cx="774678" cy="209360"/>
              </a:xfrm>
              <a:custGeom>
                <a:avLst/>
                <a:gdLst>
                  <a:gd name="connsiteX0" fmla="*/ 774679 w 774678"/>
                  <a:gd name="connsiteY0" fmla="*/ 209361 h 209360"/>
                  <a:gd name="connsiteX1" fmla="*/ 766800 w 774678"/>
                  <a:gd name="connsiteY1" fmla="*/ 207148 h 209360"/>
                  <a:gd name="connsiteX2" fmla="*/ 744403 w 774678"/>
                  <a:gd name="connsiteY2" fmla="*/ 200508 h 209360"/>
                  <a:gd name="connsiteX3" fmla="*/ 661987 w 774678"/>
                  <a:gd name="connsiteY3" fmla="*/ 175987 h 209360"/>
                  <a:gd name="connsiteX4" fmla="*/ 388977 w 774678"/>
                  <a:gd name="connsiteY4" fmla="*/ 98882 h 209360"/>
                  <a:gd name="connsiteX5" fmla="*/ 114197 w 774678"/>
                  <a:gd name="connsiteY5" fmla="*/ 27974 h 209360"/>
                  <a:gd name="connsiteX6" fmla="*/ 30630 w 774678"/>
                  <a:gd name="connsiteY6" fmla="*/ 7613 h 209360"/>
                  <a:gd name="connsiteX7" fmla="*/ 7879 w 774678"/>
                  <a:gd name="connsiteY7" fmla="*/ 2036 h 209360"/>
                  <a:gd name="connsiteX8" fmla="*/ 0 w 774678"/>
                  <a:gd name="connsiteY8" fmla="*/ 0 h 209360"/>
                  <a:gd name="connsiteX9" fmla="*/ 7967 w 774678"/>
                  <a:gd name="connsiteY9" fmla="*/ 1682 h 209360"/>
                  <a:gd name="connsiteX10" fmla="*/ 30807 w 774678"/>
                  <a:gd name="connsiteY10" fmla="*/ 6905 h 209360"/>
                  <a:gd name="connsiteX11" fmla="*/ 114462 w 774678"/>
                  <a:gd name="connsiteY11" fmla="*/ 26734 h 209360"/>
                  <a:gd name="connsiteX12" fmla="*/ 389420 w 774678"/>
                  <a:gd name="connsiteY12" fmla="*/ 97111 h 209360"/>
                  <a:gd name="connsiteX13" fmla="*/ 662341 w 774678"/>
                  <a:gd name="connsiteY13" fmla="*/ 174747 h 209360"/>
                  <a:gd name="connsiteX14" fmla="*/ 744669 w 774678"/>
                  <a:gd name="connsiteY14" fmla="*/ 199800 h 209360"/>
                  <a:gd name="connsiteX15" fmla="*/ 766977 w 774678"/>
                  <a:gd name="connsiteY15" fmla="*/ 206793 h 209360"/>
                  <a:gd name="connsiteX16" fmla="*/ 774679 w 774678"/>
                  <a:gd name="connsiteY16" fmla="*/ 209361 h 2093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774678" h="209360">
                    <a:moveTo>
                      <a:pt x="774679" y="209361"/>
                    </a:moveTo>
                    <a:cubicBezTo>
                      <a:pt x="774679" y="209361"/>
                      <a:pt x="771934" y="208652"/>
                      <a:pt x="766800" y="207148"/>
                    </a:cubicBezTo>
                    <a:cubicBezTo>
                      <a:pt x="761312" y="205554"/>
                      <a:pt x="753787" y="203252"/>
                      <a:pt x="744403" y="200508"/>
                    </a:cubicBezTo>
                    <a:cubicBezTo>
                      <a:pt x="724574" y="194577"/>
                      <a:pt x="696511" y="186256"/>
                      <a:pt x="661987" y="175987"/>
                    </a:cubicBezTo>
                    <a:cubicBezTo>
                      <a:pt x="592318" y="155449"/>
                      <a:pt x="495915" y="127830"/>
                      <a:pt x="388977" y="98882"/>
                    </a:cubicBezTo>
                    <a:cubicBezTo>
                      <a:pt x="281951" y="70023"/>
                      <a:pt x="184751" y="45325"/>
                      <a:pt x="114197" y="27974"/>
                    </a:cubicBezTo>
                    <a:cubicBezTo>
                      <a:pt x="79230" y="19475"/>
                      <a:pt x="50813" y="12482"/>
                      <a:pt x="30630" y="7613"/>
                    </a:cubicBezTo>
                    <a:cubicBezTo>
                      <a:pt x="21069" y="5311"/>
                      <a:pt x="13456" y="3452"/>
                      <a:pt x="7879" y="2036"/>
                    </a:cubicBezTo>
                    <a:cubicBezTo>
                      <a:pt x="2656" y="708"/>
                      <a:pt x="0" y="0"/>
                      <a:pt x="0" y="0"/>
                    </a:cubicBezTo>
                    <a:cubicBezTo>
                      <a:pt x="0" y="0"/>
                      <a:pt x="2744" y="531"/>
                      <a:pt x="7967" y="1682"/>
                    </a:cubicBezTo>
                    <a:cubicBezTo>
                      <a:pt x="13544" y="2921"/>
                      <a:pt x="21157" y="4692"/>
                      <a:pt x="30807" y="6905"/>
                    </a:cubicBezTo>
                    <a:cubicBezTo>
                      <a:pt x="50990" y="11685"/>
                      <a:pt x="79495" y="18413"/>
                      <a:pt x="114462" y="26734"/>
                    </a:cubicBezTo>
                    <a:cubicBezTo>
                      <a:pt x="185105" y="43731"/>
                      <a:pt x="282393" y="68252"/>
                      <a:pt x="389420" y="97111"/>
                    </a:cubicBezTo>
                    <a:cubicBezTo>
                      <a:pt x="496357" y="126059"/>
                      <a:pt x="592761" y="153944"/>
                      <a:pt x="662341" y="174747"/>
                    </a:cubicBezTo>
                    <a:cubicBezTo>
                      <a:pt x="696777" y="185193"/>
                      <a:pt x="724751" y="193780"/>
                      <a:pt x="744669" y="199800"/>
                    </a:cubicBezTo>
                    <a:cubicBezTo>
                      <a:pt x="754052" y="202721"/>
                      <a:pt x="761489" y="205111"/>
                      <a:pt x="766977" y="206793"/>
                    </a:cubicBezTo>
                    <a:cubicBezTo>
                      <a:pt x="772112" y="208387"/>
                      <a:pt x="774679" y="209361"/>
                      <a:pt x="774679" y="209361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8" name="Forma libre: forma 1157">
                <a:extLst>
                  <a:ext uri="{FF2B5EF4-FFF2-40B4-BE49-F238E27FC236}">
                    <a16:creationId xmlns:a16="http://schemas.microsoft.com/office/drawing/2014/main" id="{639ACC1D-483A-9598-3D49-48D70976016D}"/>
                  </a:ext>
                </a:extLst>
              </p:cNvPr>
              <p:cNvSpPr/>
              <p:nvPr/>
            </p:nvSpPr>
            <p:spPr>
              <a:xfrm>
                <a:off x="2062725" y="1582647"/>
                <a:ext cx="146154" cy="57107"/>
              </a:xfrm>
              <a:custGeom>
                <a:avLst/>
                <a:gdLst>
                  <a:gd name="connsiteX0" fmla="*/ 146066 w 146154"/>
                  <a:gd name="connsiteY0" fmla="*/ 0 h 57107"/>
                  <a:gd name="connsiteX1" fmla="*/ 144472 w 146154"/>
                  <a:gd name="connsiteY1" fmla="*/ 620 h 57107"/>
                  <a:gd name="connsiteX2" fmla="*/ 139957 w 146154"/>
                  <a:gd name="connsiteY2" fmla="*/ 1948 h 57107"/>
                  <a:gd name="connsiteX3" fmla="*/ 123226 w 146154"/>
                  <a:gd name="connsiteY3" fmla="*/ 6374 h 57107"/>
                  <a:gd name="connsiteX4" fmla="*/ 67721 w 146154"/>
                  <a:gd name="connsiteY4" fmla="*/ 20449 h 57107"/>
                  <a:gd name="connsiteX5" fmla="*/ 37269 w 146154"/>
                  <a:gd name="connsiteY5" fmla="*/ 28239 h 57107"/>
                  <a:gd name="connsiteX6" fmla="*/ 14341 w 146154"/>
                  <a:gd name="connsiteY6" fmla="*/ 38951 h 57107"/>
                  <a:gd name="connsiteX7" fmla="*/ 0 w 146154"/>
                  <a:gd name="connsiteY7" fmla="*/ 57098 h 57107"/>
                  <a:gd name="connsiteX8" fmla="*/ 2213 w 146154"/>
                  <a:gd name="connsiteY8" fmla="*/ 51079 h 57107"/>
                  <a:gd name="connsiteX9" fmla="*/ 13544 w 146154"/>
                  <a:gd name="connsiteY9" fmla="*/ 37889 h 57107"/>
                  <a:gd name="connsiteX10" fmla="*/ 36826 w 146154"/>
                  <a:gd name="connsiteY10" fmla="*/ 26646 h 57107"/>
                  <a:gd name="connsiteX11" fmla="*/ 67367 w 146154"/>
                  <a:gd name="connsiteY11" fmla="*/ 18679 h 57107"/>
                  <a:gd name="connsiteX12" fmla="*/ 122961 w 146154"/>
                  <a:gd name="connsiteY12" fmla="*/ 5134 h 57107"/>
                  <a:gd name="connsiteX13" fmla="*/ 139869 w 146154"/>
                  <a:gd name="connsiteY13" fmla="*/ 1239 h 57107"/>
                  <a:gd name="connsiteX14" fmla="*/ 144472 w 146154"/>
                  <a:gd name="connsiteY14" fmla="*/ 266 h 57107"/>
                  <a:gd name="connsiteX15" fmla="*/ 146154 w 146154"/>
                  <a:gd name="connsiteY15" fmla="*/ 89 h 57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46154" h="57107">
                    <a:moveTo>
                      <a:pt x="146066" y="0"/>
                    </a:moveTo>
                    <a:cubicBezTo>
                      <a:pt x="146066" y="0"/>
                      <a:pt x="145534" y="266"/>
                      <a:pt x="144472" y="620"/>
                    </a:cubicBezTo>
                    <a:cubicBezTo>
                      <a:pt x="142967" y="1062"/>
                      <a:pt x="141551" y="1505"/>
                      <a:pt x="139957" y="1948"/>
                    </a:cubicBezTo>
                    <a:cubicBezTo>
                      <a:pt x="134911" y="3275"/>
                      <a:pt x="129334" y="4780"/>
                      <a:pt x="123226" y="6374"/>
                    </a:cubicBezTo>
                    <a:cubicBezTo>
                      <a:pt x="107469" y="10357"/>
                      <a:pt x="88613" y="15138"/>
                      <a:pt x="67721" y="20449"/>
                    </a:cubicBezTo>
                    <a:cubicBezTo>
                      <a:pt x="56921" y="23193"/>
                      <a:pt x="46475" y="25495"/>
                      <a:pt x="37269" y="28239"/>
                    </a:cubicBezTo>
                    <a:cubicBezTo>
                      <a:pt x="28062" y="30984"/>
                      <a:pt x="20095" y="34525"/>
                      <a:pt x="14341" y="38951"/>
                    </a:cubicBezTo>
                    <a:cubicBezTo>
                      <a:pt x="2479" y="47715"/>
                      <a:pt x="266" y="57453"/>
                      <a:pt x="0" y="57098"/>
                    </a:cubicBezTo>
                    <a:cubicBezTo>
                      <a:pt x="0" y="57098"/>
                      <a:pt x="354" y="54797"/>
                      <a:pt x="2213" y="51079"/>
                    </a:cubicBezTo>
                    <a:cubicBezTo>
                      <a:pt x="4072" y="47361"/>
                      <a:pt x="7702" y="42403"/>
                      <a:pt x="13544" y="37889"/>
                    </a:cubicBezTo>
                    <a:cubicBezTo>
                      <a:pt x="19387" y="33285"/>
                      <a:pt x="27531" y="29479"/>
                      <a:pt x="36826" y="26646"/>
                    </a:cubicBezTo>
                    <a:cubicBezTo>
                      <a:pt x="46121" y="23813"/>
                      <a:pt x="56567" y="21512"/>
                      <a:pt x="67367" y="18679"/>
                    </a:cubicBezTo>
                    <a:cubicBezTo>
                      <a:pt x="88259" y="13633"/>
                      <a:pt x="107203" y="8941"/>
                      <a:pt x="122961" y="5134"/>
                    </a:cubicBezTo>
                    <a:cubicBezTo>
                      <a:pt x="129157" y="3718"/>
                      <a:pt x="134823" y="2390"/>
                      <a:pt x="139869" y="1239"/>
                    </a:cubicBezTo>
                    <a:cubicBezTo>
                      <a:pt x="141462" y="885"/>
                      <a:pt x="142967" y="620"/>
                      <a:pt x="144472" y="266"/>
                    </a:cubicBezTo>
                    <a:cubicBezTo>
                      <a:pt x="145534" y="89"/>
                      <a:pt x="146066" y="0"/>
                      <a:pt x="146154" y="89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59" name="Forma libre: forma 1158">
                <a:extLst>
                  <a:ext uri="{FF2B5EF4-FFF2-40B4-BE49-F238E27FC236}">
                    <a16:creationId xmlns:a16="http://schemas.microsoft.com/office/drawing/2014/main" id="{DE7FC9B2-3C1F-E050-202C-7A09D589EF5F}"/>
                  </a:ext>
                </a:extLst>
              </p:cNvPr>
              <p:cNvSpPr/>
              <p:nvPr/>
            </p:nvSpPr>
            <p:spPr>
              <a:xfrm>
                <a:off x="1867794" y="1282104"/>
                <a:ext cx="261147" cy="97829"/>
              </a:xfrm>
              <a:custGeom>
                <a:avLst/>
                <a:gdLst>
                  <a:gd name="connsiteX0" fmla="*/ 260971 w 261147"/>
                  <a:gd name="connsiteY0" fmla="*/ 90 h 97829"/>
                  <a:gd name="connsiteX1" fmla="*/ 258138 w 261147"/>
                  <a:gd name="connsiteY1" fmla="*/ 444 h 97829"/>
                  <a:gd name="connsiteX2" fmla="*/ 249905 w 261147"/>
                  <a:gd name="connsiteY2" fmla="*/ 1152 h 97829"/>
                  <a:gd name="connsiteX3" fmla="*/ 219807 w 261147"/>
                  <a:gd name="connsiteY3" fmla="*/ 4516 h 97829"/>
                  <a:gd name="connsiteX4" fmla="*/ 123138 w 261147"/>
                  <a:gd name="connsiteY4" fmla="*/ 29126 h 97829"/>
                  <a:gd name="connsiteX5" fmla="*/ 33993 w 261147"/>
                  <a:gd name="connsiteY5" fmla="*/ 74097 h 97829"/>
                  <a:gd name="connsiteX6" fmla="*/ 9030 w 261147"/>
                  <a:gd name="connsiteY6" fmla="*/ 91359 h 97829"/>
                  <a:gd name="connsiteX7" fmla="*/ 2390 w 261147"/>
                  <a:gd name="connsiteY7" fmla="*/ 96228 h 97829"/>
                  <a:gd name="connsiteX8" fmla="*/ 0 w 261147"/>
                  <a:gd name="connsiteY8" fmla="*/ 97821 h 97829"/>
                  <a:gd name="connsiteX9" fmla="*/ 33285 w 261147"/>
                  <a:gd name="connsiteY9" fmla="*/ 72946 h 97829"/>
                  <a:gd name="connsiteX10" fmla="*/ 122518 w 261147"/>
                  <a:gd name="connsiteY10" fmla="*/ 27356 h 97829"/>
                  <a:gd name="connsiteX11" fmla="*/ 219718 w 261147"/>
                  <a:gd name="connsiteY11" fmla="*/ 3100 h 97829"/>
                  <a:gd name="connsiteX12" fmla="*/ 261148 w 261147"/>
                  <a:gd name="connsiteY12" fmla="*/ 2 h 97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1147" h="97829">
                    <a:moveTo>
                      <a:pt x="260971" y="90"/>
                    </a:moveTo>
                    <a:cubicBezTo>
                      <a:pt x="260971" y="90"/>
                      <a:pt x="259997" y="267"/>
                      <a:pt x="258138" y="444"/>
                    </a:cubicBezTo>
                    <a:cubicBezTo>
                      <a:pt x="255748" y="621"/>
                      <a:pt x="253003" y="887"/>
                      <a:pt x="249905" y="1152"/>
                    </a:cubicBezTo>
                    <a:cubicBezTo>
                      <a:pt x="242734" y="1595"/>
                      <a:pt x="232466" y="2746"/>
                      <a:pt x="219807" y="4516"/>
                    </a:cubicBezTo>
                    <a:cubicBezTo>
                      <a:pt x="194489" y="8057"/>
                      <a:pt x="159698" y="15493"/>
                      <a:pt x="123138" y="29126"/>
                    </a:cubicBezTo>
                    <a:cubicBezTo>
                      <a:pt x="86577" y="42848"/>
                      <a:pt x="55416" y="60110"/>
                      <a:pt x="33993" y="74097"/>
                    </a:cubicBezTo>
                    <a:cubicBezTo>
                      <a:pt x="23282" y="81090"/>
                      <a:pt x="14784" y="87021"/>
                      <a:pt x="9030" y="91359"/>
                    </a:cubicBezTo>
                    <a:cubicBezTo>
                      <a:pt x="6551" y="93218"/>
                      <a:pt x="4338" y="94812"/>
                      <a:pt x="2390" y="96228"/>
                    </a:cubicBezTo>
                    <a:cubicBezTo>
                      <a:pt x="885" y="97290"/>
                      <a:pt x="0" y="97910"/>
                      <a:pt x="0" y="97821"/>
                    </a:cubicBezTo>
                    <a:cubicBezTo>
                      <a:pt x="0" y="97821"/>
                      <a:pt x="11951" y="87287"/>
                      <a:pt x="33285" y="72946"/>
                    </a:cubicBezTo>
                    <a:cubicBezTo>
                      <a:pt x="54620" y="58605"/>
                      <a:pt x="85692" y="41166"/>
                      <a:pt x="122518" y="27356"/>
                    </a:cubicBezTo>
                    <a:cubicBezTo>
                      <a:pt x="159256" y="13634"/>
                      <a:pt x="194223" y="6375"/>
                      <a:pt x="219718" y="3100"/>
                    </a:cubicBezTo>
                    <a:cubicBezTo>
                      <a:pt x="245213" y="-175"/>
                      <a:pt x="261148" y="2"/>
                      <a:pt x="261148" y="2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60" name="Forma libre: forma 1159">
                <a:extLst>
                  <a:ext uri="{FF2B5EF4-FFF2-40B4-BE49-F238E27FC236}">
                    <a16:creationId xmlns:a16="http://schemas.microsoft.com/office/drawing/2014/main" id="{7F34C004-9CA2-9705-B8B4-FBBC1BEB884B}"/>
                  </a:ext>
                </a:extLst>
              </p:cNvPr>
              <p:cNvSpPr/>
              <p:nvPr/>
            </p:nvSpPr>
            <p:spPr>
              <a:xfrm>
                <a:off x="1760679" y="960163"/>
                <a:ext cx="240786" cy="65132"/>
              </a:xfrm>
              <a:custGeom>
                <a:avLst/>
                <a:gdLst>
                  <a:gd name="connsiteX0" fmla="*/ 240698 w 240786"/>
                  <a:gd name="connsiteY0" fmla="*/ 65044 h 65132"/>
                  <a:gd name="connsiteX1" fmla="*/ 238485 w 240786"/>
                  <a:gd name="connsiteY1" fmla="*/ 63717 h 65132"/>
                  <a:gd name="connsiteX2" fmla="*/ 232289 w 240786"/>
                  <a:gd name="connsiteY2" fmla="*/ 59556 h 65132"/>
                  <a:gd name="connsiteX3" fmla="*/ 209184 w 240786"/>
                  <a:gd name="connsiteY3" fmla="*/ 45126 h 65132"/>
                  <a:gd name="connsiteX4" fmla="*/ 126236 w 240786"/>
                  <a:gd name="connsiteY4" fmla="*/ 11044 h 65132"/>
                  <a:gd name="connsiteX5" fmla="*/ 37092 w 240786"/>
                  <a:gd name="connsiteY5" fmla="*/ 1661 h 65132"/>
                  <a:gd name="connsiteX6" fmla="*/ 9915 w 240786"/>
                  <a:gd name="connsiteY6" fmla="*/ 3785 h 65132"/>
                  <a:gd name="connsiteX7" fmla="*/ 2567 w 240786"/>
                  <a:gd name="connsiteY7" fmla="*/ 4582 h 65132"/>
                  <a:gd name="connsiteX8" fmla="*/ 0 w 240786"/>
                  <a:gd name="connsiteY8" fmla="*/ 4759 h 65132"/>
                  <a:gd name="connsiteX9" fmla="*/ 37092 w 240786"/>
                  <a:gd name="connsiteY9" fmla="*/ 421 h 65132"/>
                  <a:gd name="connsiteX10" fmla="*/ 126767 w 240786"/>
                  <a:gd name="connsiteY10" fmla="*/ 9362 h 65132"/>
                  <a:gd name="connsiteX11" fmla="*/ 209892 w 240786"/>
                  <a:gd name="connsiteY11" fmla="*/ 44064 h 65132"/>
                  <a:gd name="connsiteX12" fmla="*/ 240787 w 240786"/>
                  <a:gd name="connsiteY12" fmla="*/ 65133 h 651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40786" h="65132">
                    <a:moveTo>
                      <a:pt x="240698" y="65044"/>
                    </a:moveTo>
                    <a:cubicBezTo>
                      <a:pt x="240698" y="65044"/>
                      <a:pt x="239902" y="64602"/>
                      <a:pt x="238485" y="63717"/>
                    </a:cubicBezTo>
                    <a:lnTo>
                      <a:pt x="232289" y="59556"/>
                    </a:lnTo>
                    <a:cubicBezTo>
                      <a:pt x="226977" y="55838"/>
                      <a:pt x="219098" y="50880"/>
                      <a:pt x="209184" y="45126"/>
                    </a:cubicBezTo>
                    <a:cubicBezTo>
                      <a:pt x="189266" y="33618"/>
                      <a:pt x="160318" y="19808"/>
                      <a:pt x="126236" y="11044"/>
                    </a:cubicBezTo>
                    <a:cubicBezTo>
                      <a:pt x="92154" y="2369"/>
                      <a:pt x="60020" y="687"/>
                      <a:pt x="37092" y="1661"/>
                    </a:cubicBezTo>
                    <a:cubicBezTo>
                      <a:pt x="25584" y="2103"/>
                      <a:pt x="16289" y="2900"/>
                      <a:pt x="9915" y="3785"/>
                    </a:cubicBezTo>
                    <a:lnTo>
                      <a:pt x="2567" y="4582"/>
                    </a:lnTo>
                    <a:cubicBezTo>
                      <a:pt x="885" y="4759"/>
                      <a:pt x="0" y="4848"/>
                      <a:pt x="0" y="4759"/>
                    </a:cubicBezTo>
                    <a:cubicBezTo>
                      <a:pt x="0" y="4759"/>
                      <a:pt x="13987" y="1661"/>
                      <a:pt x="37092" y="421"/>
                    </a:cubicBezTo>
                    <a:cubicBezTo>
                      <a:pt x="60108" y="-906"/>
                      <a:pt x="92420" y="598"/>
                      <a:pt x="126767" y="9362"/>
                    </a:cubicBezTo>
                    <a:cubicBezTo>
                      <a:pt x="161026" y="18126"/>
                      <a:pt x="190151" y="32202"/>
                      <a:pt x="209892" y="44064"/>
                    </a:cubicBezTo>
                    <a:cubicBezTo>
                      <a:pt x="229721" y="56015"/>
                      <a:pt x="240787" y="65133"/>
                      <a:pt x="240787" y="65133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61" name="Forma libre: forma 1160">
                <a:extLst>
                  <a:ext uri="{FF2B5EF4-FFF2-40B4-BE49-F238E27FC236}">
                    <a16:creationId xmlns:a16="http://schemas.microsoft.com/office/drawing/2014/main" id="{3995E6F6-1740-2705-9DD8-E0979E51E4C7}"/>
                  </a:ext>
                </a:extLst>
              </p:cNvPr>
              <p:cNvSpPr/>
              <p:nvPr/>
            </p:nvSpPr>
            <p:spPr>
              <a:xfrm>
                <a:off x="1867971" y="679479"/>
                <a:ext cx="164390" cy="81924"/>
              </a:xfrm>
              <a:custGeom>
                <a:avLst/>
                <a:gdLst>
                  <a:gd name="connsiteX0" fmla="*/ 164390 w 164390"/>
                  <a:gd name="connsiteY0" fmla="*/ 81925 h 81924"/>
                  <a:gd name="connsiteX1" fmla="*/ 162974 w 164390"/>
                  <a:gd name="connsiteY1" fmla="*/ 80597 h 81924"/>
                  <a:gd name="connsiteX2" fmla="*/ 159167 w 164390"/>
                  <a:gd name="connsiteY2" fmla="*/ 76702 h 81924"/>
                  <a:gd name="connsiteX3" fmla="*/ 144649 w 164390"/>
                  <a:gd name="connsiteY3" fmla="*/ 62715 h 81924"/>
                  <a:gd name="connsiteX4" fmla="*/ 89852 w 164390"/>
                  <a:gd name="connsiteY4" fmla="*/ 25623 h 81924"/>
                  <a:gd name="connsiteX5" fmla="*/ 27177 w 164390"/>
                  <a:gd name="connsiteY5" fmla="*/ 4289 h 81924"/>
                  <a:gd name="connsiteX6" fmla="*/ 7259 w 164390"/>
                  <a:gd name="connsiteY6" fmla="*/ 1102 h 81924"/>
                  <a:gd name="connsiteX7" fmla="*/ 1859 w 164390"/>
                  <a:gd name="connsiteY7" fmla="*/ 393 h 81924"/>
                  <a:gd name="connsiteX8" fmla="*/ 0 w 164390"/>
                  <a:gd name="connsiteY8" fmla="*/ 39 h 81924"/>
                  <a:gd name="connsiteX9" fmla="*/ 1948 w 164390"/>
                  <a:gd name="connsiteY9" fmla="*/ 39 h 81924"/>
                  <a:gd name="connsiteX10" fmla="*/ 7436 w 164390"/>
                  <a:gd name="connsiteY10" fmla="*/ 393 h 81924"/>
                  <a:gd name="connsiteX11" fmla="*/ 27443 w 164390"/>
                  <a:gd name="connsiteY11" fmla="*/ 2961 h 81924"/>
                  <a:gd name="connsiteX12" fmla="*/ 90649 w 164390"/>
                  <a:gd name="connsiteY12" fmla="*/ 23941 h 81924"/>
                  <a:gd name="connsiteX13" fmla="*/ 145446 w 164390"/>
                  <a:gd name="connsiteY13" fmla="*/ 61741 h 81924"/>
                  <a:gd name="connsiteX14" fmla="*/ 159610 w 164390"/>
                  <a:gd name="connsiteY14" fmla="*/ 76170 h 81924"/>
                  <a:gd name="connsiteX15" fmla="*/ 163151 w 164390"/>
                  <a:gd name="connsiteY15" fmla="*/ 80331 h 81924"/>
                  <a:gd name="connsiteX16" fmla="*/ 164302 w 164390"/>
                  <a:gd name="connsiteY16" fmla="*/ 81836 h 81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4390" h="81924">
                    <a:moveTo>
                      <a:pt x="164390" y="81925"/>
                    </a:moveTo>
                    <a:cubicBezTo>
                      <a:pt x="164390" y="81925"/>
                      <a:pt x="163859" y="81482"/>
                      <a:pt x="162974" y="80597"/>
                    </a:cubicBezTo>
                    <a:cubicBezTo>
                      <a:pt x="161734" y="79357"/>
                      <a:pt x="160495" y="78029"/>
                      <a:pt x="159167" y="76702"/>
                    </a:cubicBezTo>
                    <a:cubicBezTo>
                      <a:pt x="155892" y="73249"/>
                      <a:pt x="151023" y="68380"/>
                      <a:pt x="144649" y="62715"/>
                    </a:cubicBezTo>
                    <a:cubicBezTo>
                      <a:pt x="132079" y="51384"/>
                      <a:pt x="113134" y="37220"/>
                      <a:pt x="89852" y="25623"/>
                    </a:cubicBezTo>
                    <a:cubicBezTo>
                      <a:pt x="66570" y="14115"/>
                      <a:pt x="43908" y="7475"/>
                      <a:pt x="27177" y="4289"/>
                    </a:cubicBezTo>
                    <a:cubicBezTo>
                      <a:pt x="18856" y="2695"/>
                      <a:pt x="12039" y="1633"/>
                      <a:pt x="7259" y="1102"/>
                    </a:cubicBezTo>
                    <a:cubicBezTo>
                      <a:pt x="5311" y="836"/>
                      <a:pt x="3541" y="659"/>
                      <a:pt x="1859" y="393"/>
                    </a:cubicBezTo>
                    <a:cubicBezTo>
                      <a:pt x="620" y="216"/>
                      <a:pt x="0" y="128"/>
                      <a:pt x="0" y="39"/>
                    </a:cubicBezTo>
                    <a:cubicBezTo>
                      <a:pt x="0" y="-49"/>
                      <a:pt x="620" y="39"/>
                      <a:pt x="1948" y="39"/>
                    </a:cubicBezTo>
                    <a:cubicBezTo>
                      <a:pt x="3718" y="128"/>
                      <a:pt x="5489" y="216"/>
                      <a:pt x="7436" y="393"/>
                    </a:cubicBezTo>
                    <a:cubicBezTo>
                      <a:pt x="12216" y="659"/>
                      <a:pt x="19033" y="1544"/>
                      <a:pt x="27443" y="2961"/>
                    </a:cubicBezTo>
                    <a:cubicBezTo>
                      <a:pt x="44262" y="5882"/>
                      <a:pt x="67190" y="12256"/>
                      <a:pt x="90649" y="23941"/>
                    </a:cubicBezTo>
                    <a:cubicBezTo>
                      <a:pt x="114020" y="35626"/>
                      <a:pt x="132964" y="50056"/>
                      <a:pt x="145446" y="61741"/>
                    </a:cubicBezTo>
                    <a:cubicBezTo>
                      <a:pt x="151731" y="67584"/>
                      <a:pt x="156511" y="72541"/>
                      <a:pt x="159610" y="76170"/>
                    </a:cubicBezTo>
                    <a:cubicBezTo>
                      <a:pt x="160849" y="77675"/>
                      <a:pt x="162089" y="79003"/>
                      <a:pt x="163151" y="80331"/>
                    </a:cubicBezTo>
                    <a:cubicBezTo>
                      <a:pt x="163948" y="81305"/>
                      <a:pt x="164390" y="81836"/>
                      <a:pt x="164302" y="81836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62" name="Forma libre: forma 1161">
                <a:extLst>
                  <a:ext uri="{FF2B5EF4-FFF2-40B4-BE49-F238E27FC236}">
                    <a16:creationId xmlns:a16="http://schemas.microsoft.com/office/drawing/2014/main" id="{66941772-E0B8-903D-A822-7B07F742D893}"/>
                  </a:ext>
                </a:extLst>
              </p:cNvPr>
              <p:cNvSpPr/>
              <p:nvPr/>
            </p:nvSpPr>
            <p:spPr>
              <a:xfrm>
                <a:off x="2910791" y="2041647"/>
                <a:ext cx="121013" cy="47985"/>
              </a:xfrm>
              <a:custGeom>
                <a:avLst/>
                <a:gdLst>
                  <a:gd name="connsiteX0" fmla="*/ 121013 w 121013"/>
                  <a:gd name="connsiteY0" fmla="*/ 88 h 47985"/>
                  <a:gd name="connsiteX1" fmla="*/ 115790 w 121013"/>
                  <a:gd name="connsiteY1" fmla="*/ 708 h 47985"/>
                  <a:gd name="connsiteX2" fmla="*/ 101715 w 121013"/>
                  <a:gd name="connsiteY2" fmla="*/ 2302 h 47985"/>
                  <a:gd name="connsiteX3" fmla="*/ 56567 w 121013"/>
                  <a:gd name="connsiteY3" fmla="*/ 14252 h 47985"/>
                  <a:gd name="connsiteX4" fmla="*/ 15492 w 121013"/>
                  <a:gd name="connsiteY4" fmla="*/ 36384 h 47985"/>
                  <a:gd name="connsiteX5" fmla="*/ 4161 w 121013"/>
                  <a:gd name="connsiteY5" fmla="*/ 44882 h 47985"/>
                  <a:gd name="connsiteX6" fmla="*/ 0 w 121013"/>
                  <a:gd name="connsiteY6" fmla="*/ 47980 h 47985"/>
                  <a:gd name="connsiteX7" fmla="*/ 3718 w 121013"/>
                  <a:gd name="connsiteY7" fmla="*/ 44351 h 47985"/>
                  <a:gd name="connsiteX8" fmla="*/ 14784 w 121013"/>
                  <a:gd name="connsiteY8" fmla="*/ 35321 h 47985"/>
                  <a:gd name="connsiteX9" fmla="*/ 55947 w 121013"/>
                  <a:gd name="connsiteY9" fmla="*/ 12482 h 47985"/>
                  <a:gd name="connsiteX10" fmla="*/ 101538 w 121013"/>
                  <a:gd name="connsiteY10" fmla="*/ 974 h 47985"/>
                  <a:gd name="connsiteX11" fmla="*/ 115790 w 121013"/>
                  <a:gd name="connsiteY11" fmla="*/ 0 h 47985"/>
                  <a:gd name="connsiteX12" fmla="*/ 121013 w 121013"/>
                  <a:gd name="connsiteY12" fmla="*/ 88 h 479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21013" h="47985">
                    <a:moveTo>
                      <a:pt x="121013" y="88"/>
                    </a:moveTo>
                    <a:cubicBezTo>
                      <a:pt x="121013" y="88"/>
                      <a:pt x="119154" y="443"/>
                      <a:pt x="115790" y="708"/>
                    </a:cubicBezTo>
                    <a:cubicBezTo>
                      <a:pt x="112426" y="974"/>
                      <a:pt x="107646" y="1416"/>
                      <a:pt x="101715" y="2302"/>
                    </a:cubicBezTo>
                    <a:cubicBezTo>
                      <a:pt x="89852" y="3984"/>
                      <a:pt x="73652" y="7525"/>
                      <a:pt x="56567" y="14252"/>
                    </a:cubicBezTo>
                    <a:cubicBezTo>
                      <a:pt x="39571" y="20980"/>
                      <a:pt x="25318" y="29479"/>
                      <a:pt x="15492" y="36384"/>
                    </a:cubicBezTo>
                    <a:cubicBezTo>
                      <a:pt x="10623" y="39836"/>
                      <a:pt x="6728" y="42757"/>
                      <a:pt x="4161" y="44882"/>
                    </a:cubicBezTo>
                    <a:cubicBezTo>
                      <a:pt x="1505" y="47007"/>
                      <a:pt x="0" y="48069"/>
                      <a:pt x="0" y="47980"/>
                    </a:cubicBezTo>
                    <a:cubicBezTo>
                      <a:pt x="0" y="47892"/>
                      <a:pt x="1239" y="46564"/>
                      <a:pt x="3718" y="44351"/>
                    </a:cubicBezTo>
                    <a:cubicBezTo>
                      <a:pt x="6197" y="42049"/>
                      <a:pt x="9915" y="38951"/>
                      <a:pt x="14784" y="35321"/>
                    </a:cubicBezTo>
                    <a:cubicBezTo>
                      <a:pt x="24433" y="28062"/>
                      <a:pt x="38774" y="19298"/>
                      <a:pt x="55947" y="12482"/>
                    </a:cubicBezTo>
                    <a:cubicBezTo>
                      <a:pt x="73121" y="5666"/>
                      <a:pt x="89587" y="2302"/>
                      <a:pt x="101538" y="974"/>
                    </a:cubicBezTo>
                    <a:cubicBezTo>
                      <a:pt x="107557" y="266"/>
                      <a:pt x="112426" y="0"/>
                      <a:pt x="115790" y="0"/>
                    </a:cubicBezTo>
                    <a:cubicBezTo>
                      <a:pt x="119154" y="0"/>
                      <a:pt x="121013" y="0"/>
                      <a:pt x="121013" y="88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63" name="Forma libre: forma 1162">
                <a:extLst>
                  <a:ext uri="{FF2B5EF4-FFF2-40B4-BE49-F238E27FC236}">
                    <a16:creationId xmlns:a16="http://schemas.microsoft.com/office/drawing/2014/main" id="{AA1CF693-8CC9-65E5-A775-3D6A9B252D4F}"/>
                  </a:ext>
                </a:extLst>
              </p:cNvPr>
              <p:cNvSpPr/>
              <p:nvPr/>
            </p:nvSpPr>
            <p:spPr>
              <a:xfrm>
                <a:off x="3111200" y="2067584"/>
                <a:ext cx="116242" cy="172091"/>
              </a:xfrm>
              <a:custGeom>
                <a:avLst/>
                <a:gdLst>
                  <a:gd name="connsiteX0" fmla="*/ 116243 w 116242"/>
                  <a:gd name="connsiteY0" fmla="*/ 172003 h 172091"/>
                  <a:gd name="connsiteX1" fmla="*/ 87561 w 116242"/>
                  <a:gd name="connsiteY1" fmla="*/ 157574 h 172091"/>
                  <a:gd name="connsiteX2" fmla="*/ 59941 w 116242"/>
                  <a:gd name="connsiteY2" fmla="*/ 136151 h 172091"/>
                  <a:gd name="connsiteX3" fmla="*/ 32233 w 116242"/>
                  <a:gd name="connsiteY3" fmla="*/ 103574 h 172091"/>
                  <a:gd name="connsiteX4" fmla="*/ 12315 w 116242"/>
                  <a:gd name="connsiteY4" fmla="*/ 65685 h 172091"/>
                  <a:gd name="connsiteX5" fmla="*/ 2754 w 116242"/>
                  <a:gd name="connsiteY5" fmla="*/ 32046 h 172091"/>
                  <a:gd name="connsiteX6" fmla="*/ 98 w 116242"/>
                  <a:gd name="connsiteY6" fmla="*/ 0 h 172091"/>
                  <a:gd name="connsiteX7" fmla="*/ 364 w 116242"/>
                  <a:gd name="connsiteY7" fmla="*/ 2213 h 172091"/>
                  <a:gd name="connsiteX8" fmla="*/ 807 w 116242"/>
                  <a:gd name="connsiteY8" fmla="*/ 8587 h 172091"/>
                  <a:gd name="connsiteX9" fmla="*/ 1869 w 116242"/>
                  <a:gd name="connsiteY9" fmla="*/ 18590 h 172091"/>
                  <a:gd name="connsiteX10" fmla="*/ 3993 w 116242"/>
                  <a:gd name="connsiteY10" fmla="*/ 31780 h 172091"/>
                  <a:gd name="connsiteX11" fmla="*/ 13820 w 116242"/>
                  <a:gd name="connsiteY11" fmla="*/ 65066 h 172091"/>
                  <a:gd name="connsiteX12" fmla="*/ 33649 w 116242"/>
                  <a:gd name="connsiteY12" fmla="*/ 102600 h 172091"/>
                  <a:gd name="connsiteX13" fmla="*/ 61003 w 116242"/>
                  <a:gd name="connsiteY13" fmla="*/ 135000 h 172091"/>
                  <a:gd name="connsiteX14" fmla="*/ 88180 w 116242"/>
                  <a:gd name="connsiteY14" fmla="*/ 156600 h 172091"/>
                  <a:gd name="connsiteX15" fmla="*/ 99600 w 116242"/>
                  <a:gd name="connsiteY15" fmla="*/ 163505 h 172091"/>
                  <a:gd name="connsiteX16" fmla="*/ 108541 w 116242"/>
                  <a:gd name="connsiteY16" fmla="*/ 168197 h 172091"/>
                  <a:gd name="connsiteX17" fmla="*/ 114295 w 116242"/>
                  <a:gd name="connsiteY17" fmla="*/ 171030 h 172091"/>
                  <a:gd name="connsiteX18" fmla="*/ 116243 w 116242"/>
                  <a:gd name="connsiteY18" fmla="*/ 172092 h 172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16242" h="172091">
                    <a:moveTo>
                      <a:pt x="116243" y="172003"/>
                    </a:moveTo>
                    <a:cubicBezTo>
                      <a:pt x="116243" y="172003"/>
                      <a:pt x="104469" y="168108"/>
                      <a:pt x="87561" y="157574"/>
                    </a:cubicBezTo>
                    <a:cubicBezTo>
                      <a:pt x="79062" y="152351"/>
                      <a:pt x="69590" y="145092"/>
                      <a:pt x="59941" y="136151"/>
                    </a:cubicBezTo>
                    <a:cubicBezTo>
                      <a:pt x="50469" y="127033"/>
                      <a:pt x="40820" y="116144"/>
                      <a:pt x="32233" y="103574"/>
                    </a:cubicBezTo>
                    <a:cubicBezTo>
                      <a:pt x="23823" y="90915"/>
                      <a:pt x="17272" y="77902"/>
                      <a:pt x="12315" y="65685"/>
                    </a:cubicBezTo>
                    <a:cubicBezTo>
                      <a:pt x="7623" y="53380"/>
                      <a:pt x="4436" y="41872"/>
                      <a:pt x="2754" y="32046"/>
                    </a:cubicBezTo>
                    <a:cubicBezTo>
                      <a:pt x="-787" y="12394"/>
                      <a:pt x="98" y="0"/>
                      <a:pt x="98" y="0"/>
                    </a:cubicBezTo>
                    <a:cubicBezTo>
                      <a:pt x="98" y="0"/>
                      <a:pt x="275" y="797"/>
                      <a:pt x="364" y="2213"/>
                    </a:cubicBezTo>
                    <a:cubicBezTo>
                      <a:pt x="541" y="4161"/>
                      <a:pt x="629" y="6285"/>
                      <a:pt x="807" y="8587"/>
                    </a:cubicBezTo>
                    <a:cubicBezTo>
                      <a:pt x="984" y="11331"/>
                      <a:pt x="1161" y="14695"/>
                      <a:pt x="1869" y="18590"/>
                    </a:cubicBezTo>
                    <a:cubicBezTo>
                      <a:pt x="2489" y="22485"/>
                      <a:pt x="2843" y="26912"/>
                      <a:pt x="3993" y="31780"/>
                    </a:cubicBezTo>
                    <a:cubicBezTo>
                      <a:pt x="5853" y="41518"/>
                      <a:pt x="9128" y="52849"/>
                      <a:pt x="13820" y="65066"/>
                    </a:cubicBezTo>
                    <a:cubicBezTo>
                      <a:pt x="18777" y="77105"/>
                      <a:pt x="25328" y="90030"/>
                      <a:pt x="33649" y="102600"/>
                    </a:cubicBezTo>
                    <a:cubicBezTo>
                      <a:pt x="42148" y="115082"/>
                      <a:pt x="51708" y="125882"/>
                      <a:pt x="61003" y="135000"/>
                    </a:cubicBezTo>
                    <a:cubicBezTo>
                      <a:pt x="70564" y="143941"/>
                      <a:pt x="79859" y="151200"/>
                      <a:pt x="88180" y="156600"/>
                    </a:cubicBezTo>
                    <a:cubicBezTo>
                      <a:pt x="92164" y="159521"/>
                      <a:pt x="96236" y="161557"/>
                      <a:pt x="99600" y="163505"/>
                    </a:cubicBezTo>
                    <a:cubicBezTo>
                      <a:pt x="102964" y="165541"/>
                      <a:pt x="105974" y="167046"/>
                      <a:pt x="108541" y="168197"/>
                    </a:cubicBezTo>
                    <a:cubicBezTo>
                      <a:pt x="110577" y="169259"/>
                      <a:pt x="112525" y="170144"/>
                      <a:pt x="114295" y="171030"/>
                    </a:cubicBezTo>
                    <a:cubicBezTo>
                      <a:pt x="115623" y="171738"/>
                      <a:pt x="116243" y="172092"/>
                      <a:pt x="116243" y="172092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  <p:grpSp>
        <p:nvGrpSpPr>
          <p:cNvPr id="1164" name="Gráfico 7">
            <a:extLst>
              <a:ext uri="{FF2B5EF4-FFF2-40B4-BE49-F238E27FC236}">
                <a16:creationId xmlns:a16="http://schemas.microsoft.com/office/drawing/2014/main" id="{3F15DD87-07E1-0ABE-B49D-DD5B4E0241D1}"/>
              </a:ext>
            </a:extLst>
          </p:cNvPr>
          <p:cNvGrpSpPr/>
          <p:nvPr/>
        </p:nvGrpSpPr>
        <p:grpSpPr>
          <a:xfrm>
            <a:off x="3137413" y="1072391"/>
            <a:ext cx="1341501" cy="2383259"/>
            <a:chOff x="3137413" y="1072391"/>
            <a:chExt cx="1341501" cy="2383259"/>
          </a:xfrm>
          <a:solidFill>
            <a:srgbClr val="D50032"/>
          </a:solidFill>
        </p:grpSpPr>
        <p:sp>
          <p:nvSpPr>
            <p:cNvPr id="1165" name="Forma libre: forma 1164">
              <a:extLst>
                <a:ext uri="{FF2B5EF4-FFF2-40B4-BE49-F238E27FC236}">
                  <a16:creationId xmlns:a16="http://schemas.microsoft.com/office/drawing/2014/main" id="{0450112C-A0D7-65EC-4F70-323E50E2698D}"/>
                </a:ext>
              </a:extLst>
            </p:cNvPr>
            <p:cNvSpPr/>
            <p:nvPr/>
          </p:nvSpPr>
          <p:spPr>
            <a:xfrm>
              <a:off x="4437840" y="1489342"/>
              <a:ext cx="41075" cy="40986"/>
            </a:xfrm>
            <a:custGeom>
              <a:avLst/>
              <a:gdLst>
                <a:gd name="connsiteX0" fmla="*/ 20538 w 41075"/>
                <a:gd name="connsiteY0" fmla="*/ 0 h 40986"/>
                <a:gd name="connsiteX1" fmla="*/ 23371 w 41075"/>
                <a:gd name="connsiteY1" fmla="*/ 9118 h 40986"/>
                <a:gd name="connsiteX2" fmla="*/ 31869 w 41075"/>
                <a:gd name="connsiteY2" fmla="*/ 17616 h 40986"/>
                <a:gd name="connsiteX3" fmla="*/ 41076 w 41075"/>
                <a:gd name="connsiteY3" fmla="*/ 20449 h 40986"/>
                <a:gd name="connsiteX4" fmla="*/ 31869 w 41075"/>
                <a:gd name="connsiteY4" fmla="*/ 23548 h 40986"/>
                <a:gd name="connsiteX5" fmla="*/ 23813 w 41075"/>
                <a:gd name="connsiteY5" fmla="*/ 31603 h 40986"/>
                <a:gd name="connsiteX6" fmla="*/ 20538 w 41075"/>
                <a:gd name="connsiteY6" fmla="*/ 40987 h 40986"/>
                <a:gd name="connsiteX7" fmla="*/ 16908 w 41075"/>
                <a:gd name="connsiteY7" fmla="*/ 31161 h 40986"/>
                <a:gd name="connsiteX8" fmla="*/ 8852 w 41075"/>
                <a:gd name="connsiteY8" fmla="*/ 23371 h 40986"/>
                <a:gd name="connsiteX9" fmla="*/ 0 w 41075"/>
                <a:gd name="connsiteY9" fmla="*/ 20449 h 40986"/>
                <a:gd name="connsiteX10" fmla="*/ 8676 w 41075"/>
                <a:gd name="connsiteY10" fmla="*/ 17528 h 40986"/>
                <a:gd name="connsiteX11" fmla="*/ 16554 w 41075"/>
                <a:gd name="connsiteY11" fmla="*/ 10003 h 40986"/>
                <a:gd name="connsiteX12" fmla="*/ 20449 w 41075"/>
                <a:gd name="connsiteY12" fmla="*/ 0 h 40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075" h="40986">
                  <a:moveTo>
                    <a:pt x="20538" y="0"/>
                  </a:moveTo>
                  <a:lnTo>
                    <a:pt x="23371" y="9118"/>
                  </a:lnTo>
                  <a:cubicBezTo>
                    <a:pt x="24610" y="13190"/>
                    <a:pt x="27797" y="16377"/>
                    <a:pt x="31869" y="17616"/>
                  </a:cubicBezTo>
                  <a:lnTo>
                    <a:pt x="41076" y="20449"/>
                  </a:lnTo>
                  <a:lnTo>
                    <a:pt x="31869" y="23548"/>
                  </a:lnTo>
                  <a:cubicBezTo>
                    <a:pt x="28062" y="24875"/>
                    <a:pt x="25141" y="27797"/>
                    <a:pt x="23813" y="31603"/>
                  </a:cubicBezTo>
                  <a:lnTo>
                    <a:pt x="20538" y="40987"/>
                  </a:lnTo>
                  <a:lnTo>
                    <a:pt x="16908" y="31161"/>
                  </a:lnTo>
                  <a:cubicBezTo>
                    <a:pt x="15580" y="27443"/>
                    <a:pt x="12571" y="24610"/>
                    <a:pt x="8852" y="23371"/>
                  </a:cubicBezTo>
                  <a:lnTo>
                    <a:pt x="0" y="20449"/>
                  </a:lnTo>
                  <a:lnTo>
                    <a:pt x="8676" y="17528"/>
                  </a:lnTo>
                  <a:cubicBezTo>
                    <a:pt x="12305" y="16289"/>
                    <a:pt x="15226" y="13544"/>
                    <a:pt x="16554" y="10003"/>
                  </a:cubicBezTo>
                  <a:lnTo>
                    <a:pt x="20449" y="0"/>
                  </a:lnTo>
                  <a:close/>
                </a:path>
              </a:pathLst>
            </a:custGeom>
            <a:solidFill>
              <a:srgbClr val="D50032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66" name="Forma libre: forma 1165">
              <a:extLst>
                <a:ext uri="{FF2B5EF4-FFF2-40B4-BE49-F238E27FC236}">
                  <a16:creationId xmlns:a16="http://schemas.microsoft.com/office/drawing/2014/main" id="{2118EC83-70F1-777E-9D17-9AC900BF8D1E}"/>
                </a:ext>
              </a:extLst>
            </p:cNvPr>
            <p:cNvSpPr/>
            <p:nvPr/>
          </p:nvSpPr>
          <p:spPr>
            <a:xfrm>
              <a:off x="4142787" y="1072391"/>
              <a:ext cx="41075" cy="40986"/>
            </a:xfrm>
            <a:custGeom>
              <a:avLst/>
              <a:gdLst>
                <a:gd name="connsiteX0" fmla="*/ 20538 w 41075"/>
                <a:gd name="connsiteY0" fmla="*/ 0 h 40986"/>
                <a:gd name="connsiteX1" fmla="*/ 23371 w 41075"/>
                <a:gd name="connsiteY1" fmla="*/ 9118 h 40986"/>
                <a:gd name="connsiteX2" fmla="*/ 31869 w 41075"/>
                <a:gd name="connsiteY2" fmla="*/ 17616 h 40986"/>
                <a:gd name="connsiteX3" fmla="*/ 41076 w 41075"/>
                <a:gd name="connsiteY3" fmla="*/ 20449 h 40986"/>
                <a:gd name="connsiteX4" fmla="*/ 31869 w 41075"/>
                <a:gd name="connsiteY4" fmla="*/ 23548 h 40986"/>
                <a:gd name="connsiteX5" fmla="*/ 23813 w 41075"/>
                <a:gd name="connsiteY5" fmla="*/ 31603 h 40986"/>
                <a:gd name="connsiteX6" fmla="*/ 20538 w 41075"/>
                <a:gd name="connsiteY6" fmla="*/ 40987 h 40986"/>
                <a:gd name="connsiteX7" fmla="*/ 16908 w 41075"/>
                <a:gd name="connsiteY7" fmla="*/ 31161 h 40986"/>
                <a:gd name="connsiteX8" fmla="*/ 8852 w 41075"/>
                <a:gd name="connsiteY8" fmla="*/ 23370 h 40986"/>
                <a:gd name="connsiteX9" fmla="*/ 0 w 41075"/>
                <a:gd name="connsiteY9" fmla="*/ 20449 h 40986"/>
                <a:gd name="connsiteX10" fmla="*/ 8676 w 41075"/>
                <a:gd name="connsiteY10" fmla="*/ 17528 h 40986"/>
                <a:gd name="connsiteX11" fmla="*/ 16554 w 41075"/>
                <a:gd name="connsiteY11" fmla="*/ 10003 h 40986"/>
                <a:gd name="connsiteX12" fmla="*/ 20449 w 41075"/>
                <a:gd name="connsiteY12" fmla="*/ 0 h 40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075" h="40986">
                  <a:moveTo>
                    <a:pt x="20538" y="0"/>
                  </a:moveTo>
                  <a:lnTo>
                    <a:pt x="23371" y="9118"/>
                  </a:lnTo>
                  <a:cubicBezTo>
                    <a:pt x="24610" y="13190"/>
                    <a:pt x="27797" y="16377"/>
                    <a:pt x="31869" y="17616"/>
                  </a:cubicBezTo>
                  <a:lnTo>
                    <a:pt x="41076" y="20449"/>
                  </a:lnTo>
                  <a:lnTo>
                    <a:pt x="31869" y="23548"/>
                  </a:lnTo>
                  <a:cubicBezTo>
                    <a:pt x="28062" y="24875"/>
                    <a:pt x="25141" y="27797"/>
                    <a:pt x="23813" y="31603"/>
                  </a:cubicBezTo>
                  <a:lnTo>
                    <a:pt x="20538" y="40987"/>
                  </a:lnTo>
                  <a:lnTo>
                    <a:pt x="16908" y="31161"/>
                  </a:lnTo>
                  <a:cubicBezTo>
                    <a:pt x="15580" y="27443"/>
                    <a:pt x="12571" y="24610"/>
                    <a:pt x="8852" y="23370"/>
                  </a:cubicBezTo>
                  <a:lnTo>
                    <a:pt x="0" y="20449"/>
                  </a:lnTo>
                  <a:lnTo>
                    <a:pt x="8676" y="17528"/>
                  </a:lnTo>
                  <a:cubicBezTo>
                    <a:pt x="12305" y="16289"/>
                    <a:pt x="15226" y="13544"/>
                    <a:pt x="16554" y="10003"/>
                  </a:cubicBezTo>
                  <a:lnTo>
                    <a:pt x="20449" y="0"/>
                  </a:lnTo>
                  <a:close/>
                </a:path>
              </a:pathLst>
            </a:custGeom>
            <a:solidFill>
              <a:srgbClr val="D50032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67" name="Forma libre: forma 1166">
              <a:extLst>
                <a:ext uri="{FF2B5EF4-FFF2-40B4-BE49-F238E27FC236}">
                  <a16:creationId xmlns:a16="http://schemas.microsoft.com/office/drawing/2014/main" id="{73AB5D87-5FD7-CC32-B57F-6321B637326C}"/>
                </a:ext>
              </a:extLst>
            </p:cNvPr>
            <p:cNvSpPr/>
            <p:nvPr/>
          </p:nvSpPr>
          <p:spPr>
            <a:xfrm>
              <a:off x="3137413" y="2877761"/>
              <a:ext cx="41075" cy="40986"/>
            </a:xfrm>
            <a:custGeom>
              <a:avLst/>
              <a:gdLst>
                <a:gd name="connsiteX0" fmla="*/ 20538 w 41075"/>
                <a:gd name="connsiteY0" fmla="*/ 0 h 40986"/>
                <a:gd name="connsiteX1" fmla="*/ 23371 w 41075"/>
                <a:gd name="connsiteY1" fmla="*/ 9118 h 40986"/>
                <a:gd name="connsiteX2" fmla="*/ 31869 w 41075"/>
                <a:gd name="connsiteY2" fmla="*/ 17617 h 40986"/>
                <a:gd name="connsiteX3" fmla="*/ 41076 w 41075"/>
                <a:gd name="connsiteY3" fmla="*/ 20449 h 40986"/>
                <a:gd name="connsiteX4" fmla="*/ 31869 w 41075"/>
                <a:gd name="connsiteY4" fmla="*/ 23548 h 40986"/>
                <a:gd name="connsiteX5" fmla="*/ 23813 w 41075"/>
                <a:gd name="connsiteY5" fmla="*/ 31603 h 40986"/>
                <a:gd name="connsiteX6" fmla="*/ 20538 w 41075"/>
                <a:gd name="connsiteY6" fmla="*/ 40987 h 40986"/>
                <a:gd name="connsiteX7" fmla="*/ 16908 w 41075"/>
                <a:gd name="connsiteY7" fmla="*/ 31161 h 40986"/>
                <a:gd name="connsiteX8" fmla="*/ 8852 w 41075"/>
                <a:gd name="connsiteY8" fmla="*/ 23371 h 40986"/>
                <a:gd name="connsiteX9" fmla="*/ 0 w 41075"/>
                <a:gd name="connsiteY9" fmla="*/ 20449 h 40986"/>
                <a:gd name="connsiteX10" fmla="*/ 8676 w 41075"/>
                <a:gd name="connsiteY10" fmla="*/ 17528 h 40986"/>
                <a:gd name="connsiteX11" fmla="*/ 16554 w 41075"/>
                <a:gd name="connsiteY11" fmla="*/ 10003 h 40986"/>
                <a:gd name="connsiteX12" fmla="*/ 20449 w 41075"/>
                <a:gd name="connsiteY12" fmla="*/ 0 h 40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075" h="40986">
                  <a:moveTo>
                    <a:pt x="20538" y="0"/>
                  </a:moveTo>
                  <a:lnTo>
                    <a:pt x="23371" y="9118"/>
                  </a:lnTo>
                  <a:cubicBezTo>
                    <a:pt x="24610" y="13190"/>
                    <a:pt x="27797" y="16377"/>
                    <a:pt x="31869" y="17617"/>
                  </a:cubicBezTo>
                  <a:lnTo>
                    <a:pt x="41076" y="20449"/>
                  </a:lnTo>
                  <a:lnTo>
                    <a:pt x="31869" y="23548"/>
                  </a:lnTo>
                  <a:cubicBezTo>
                    <a:pt x="28062" y="24876"/>
                    <a:pt x="25141" y="27797"/>
                    <a:pt x="23813" y="31603"/>
                  </a:cubicBezTo>
                  <a:lnTo>
                    <a:pt x="20538" y="40987"/>
                  </a:lnTo>
                  <a:lnTo>
                    <a:pt x="16908" y="31161"/>
                  </a:lnTo>
                  <a:cubicBezTo>
                    <a:pt x="15580" y="27443"/>
                    <a:pt x="12571" y="24610"/>
                    <a:pt x="8852" y="23371"/>
                  </a:cubicBezTo>
                  <a:lnTo>
                    <a:pt x="0" y="20449"/>
                  </a:lnTo>
                  <a:lnTo>
                    <a:pt x="8676" y="17528"/>
                  </a:lnTo>
                  <a:cubicBezTo>
                    <a:pt x="12305" y="16289"/>
                    <a:pt x="15226" y="13545"/>
                    <a:pt x="16554" y="10003"/>
                  </a:cubicBezTo>
                  <a:lnTo>
                    <a:pt x="20449" y="0"/>
                  </a:lnTo>
                  <a:close/>
                </a:path>
              </a:pathLst>
            </a:custGeom>
            <a:solidFill>
              <a:srgbClr val="D50032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68" name="Forma libre: forma 1167">
              <a:extLst>
                <a:ext uri="{FF2B5EF4-FFF2-40B4-BE49-F238E27FC236}">
                  <a16:creationId xmlns:a16="http://schemas.microsoft.com/office/drawing/2014/main" id="{66F8B945-B255-2737-79AE-E6C2FEA2FB2F}"/>
                </a:ext>
              </a:extLst>
            </p:cNvPr>
            <p:cNvSpPr/>
            <p:nvPr/>
          </p:nvSpPr>
          <p:spPr>
            <a:xfrm>
              <a:off x="4142787" y="2586870"/>
              <a:ext cx="41075" cy="40986"/>
            </a:xfrm>
            <a:custGeom>
              <a:avLst/>
              <a:gdLst>
                <a:gd name="connsiteX0" fmla="*/ 20538 w 41075"/>
                <a:gd name="connsiteY0" fmla="*/ 0 h 40986"/>
                <a:gd name="connsiteX1" fmla="*/ 23371 w 41075"/>
                <a:gd name="connsiteY1" fmla="*/ 9118 h 40986"/>
                <a:gd name="connsiteX2" fmla="*/ 31869 w 41075"/>
                <a:gd name="connsiteY2" fmla="*/ 17616 h 40986"/>
                <a:gd name="connsiteX3" fmla="*/ 41076 w 41075"/>
                <a:gd name="connsiteY3" fmla="*/ 20449 h 40986"/>
                <a:gd name="connsiteX4" fmla="*/ 31869 w 41075"/>
                <a:gd name="connsiteY4" fmla="*/ 23548 h 40986"/>
                <a:gd name="connsiteX5" fmla="*/ 23813 w 41075"/>
                <a:gd name="connsiteY5" fmla="*/ 31603 h 40986"/>
                <a:gd name="connsiteX6" fmla="*/ 20538 w 41075"/>
                <a:gd name="connsiteY6" fmla="*/ 40987 h 40986"/>
                <a:gd name="connsiteX7" fmla="*/ 16908 w 41075"/>
                <a:gd name="connsiteY7" fmla="*/ 31161 h 40986"/>
                <a:gd name="connsiteX8" fmla="*/ 8852 w 41075"/>
                <a:gd name="connsiteY8" fmla="*/ 23370 h 40986"/>
                <a:gd name="connsiteX9" fmla="*/ 0 w 41075"/>
                <a:gd name="connsiteY9" fmla="*/ 20449 h 40986"/>
                <a:gd name="connsiteX10" fmla="*/ 8676 w 41075"/>
                <a:gd name="connsiteY10" fmla="*/ 17528 h 40986"/>
                <a:gd name="connsiteX11" fmla="*/ 16554 w 41075"/>
                <a:gd name="connsiteY11" fmla="*/ 10003 h 40986"/>
                <a:gd name="connsiteX12" fmla="*/ 20449 w 41075"/>
                <a:gd name="connsiteY12" fmla="*/ 0 h 40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075" h="40986">
                  <a:moveTo>
                    <a:pt x="20538" y="0"/>
                  </a:moveTo>
                  <a:lnTo>
                    <a:pt x="23371" y="9118"/>
                  </a:lnTo>
                  <a:cubicBezTo>
                    <a:pt x="24610" y="13190"/>
                    <a:pt x="27797" y="16377"/>
                    <a:pt x="31869" y="17616"/>
                  </a:cubicBezTo>
                  <a:lnTo>
                    <a:pt x="41076" y="20449"/>
                  </a:lnTo>
                  <a:lnTo>
                    <a:pt x="31869" y="23548"/>
                  </a:lnTo>
                  <a:cubicBezTo>
                    <a:pt x="28062" y="24875"/>
                    <a:pt x="25141" y="27797"/>
                    <a:pt x="23813" y="31603"/>
                  </a:cubicBezTo>
                  <a:lnTo>
                    <a:pt x="20538" y="40987"/>
                  </a:lnTo>
                  <a:lnTo>
                    <a:pt x="16908" y="31161"/>
                  </a:lnTo>
                  <a:cubicBezTo>
                    <a:pt x="15580" y="27443"/>
                    <a:pt x="12571" y="24610"/>
                    <a:pt x="8852" y="23370"/>
                  </a:cubicBezTo>
                  <a:lnTo>
                    <a:pt x="0" y="20449"/>
                  </a:lnTo>
                  <a:lnTo>
                    <a:pt x="8676" y="17528"/>
                  </a:lnTo>
                  <a:cubicBezTo>
                    <a:pt x="12305" y="16288"/>
                    <a:pt x="15226" y="13544"/>
                    <a:pt x="16554" y="10003"/>
                  </a:cubicBezTo>
                  <a:lnTo>
                    <a:pt x="20449" y="0"/>
                  </a:lnTo>
                  <a:close/>
                </a:path>
              </a:pathLst>
            </a:custGeom>
            <a:solidFill>
              <a:srgbClr val="D50032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69" name="Forma libre: forma 1168">
              <a:extLst>
                <a:ext uri="{FF2B5EF4-FFF2-40B4-BE49-F238E27FC236}">
                  <a16:creationId xmlns:a16="http://schemas.microsoft.com/office/drawing/2014/main" id="{DCECAB95-E129-E188-2426-C09356EED8C8}"/>
                </a:ext>
              </a:extLst>
            </p:cNvPr>
            <p:cNvSpPr/>
            <p:nvPr/>
          </p:nvSpPr>
          <p:spPr>
            <a:xfrm>
              <a:off x="4290358" y="1130020"/>
              <a:ext cx="168373" cy="168373"/>
            </a:xfrm>
            <a:custGeom>
              <a:avLst/>
              <a:gdLst>
                <a:gd name="connsiteX0" fmla="*/ 84187 w 168373"/>
                <a:gd name="connsiteY0" fmla="*/ 0 h 168373"/>
                <a:gd name="connsiteX1" fmla="*/ 95872 w 168373"/>
                <a:gd name="connsiteY1" fmla="*/ 37534 h 168373"/>
                <a:gd name="connsiteX2" fmla="*/ 130751 w 168373"/>
                <a:gd name="connsiteY2" fmla="*/ 72502 h 168373"/>
                <a:gd name="connsiteX3" fmla="*/ 168374 w 168373"/>
                <a:gd name="connsiteY3" fmla="*/ 84187 h 168373"/>
                <a:gd name="connsiteX4" fmla="*/ 130574 w 168373"/>
                <a:gd name="connsiteY4" fmla="*/ 97023 h 168373"/>
                <a:gd name="connsiteX5" fmla="*/ 97465 w 168373"/>
                <a:gd name="connsiteY5" fmla="*/ 129954 h 168373"/>
                <a:gd name="connsiteX6" fmla="*/ 84187 w 168373"/>
                <a:gd name="connsiteY6" fmla="*/ 168374 h 168373"/>
                <a:gd name="connsiteX7" fmla="*/ 69403 w 168373"/>
                <a:gd name="connsiteY7" fmla="*/ 128272 h 168373"/>
                <a:gd name="connsiteX8" fmla="*/ 36207 w 168373"/>
                <a:gd name="connsiteY8" fmla="*/ 96226 h 168373"/>
                <a:gd name="connsiteX9" fmla="*/ 0 w 168373"/>
                <a:gd name="connsiteY9" fmla="*/ 84275 h 168373"/>
                <a:gd name="connsiteX10" fmla="*/ 35675 w 168373"/>
                <a:gd name="connsiteY10" fmla="*/ 72148 h 168373"/>
                <a:gd name="connsiteX11" fmla="*/ 68164 w 168373"/>
                <a:gd name="connsiteY11" fmla="*/ 41075 h 168373"/>
                <a:gd name="connsiteX12" fmla="*/ 84187 w 168373"/>
                <a:gd name="connsiteY12" fmla="*/ 0 h 16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73" h="168373">
                  <a:moveTo>
                    <a:pt x="84187" y="0"/>
                  </a:moveTo>
                  <a:lnTo>
                    <a:pt x="95872" y="37534"/>
                  </a:lnTo>
                  <a:cubicBezTo>
                    <a:pt x="101095" y="54177"/>
                    <a:pt x="114108" y="67279"/>
                    <a:pt x="130751" y="72502"/>
                  </a:cubicBezTo>
                  <a:lnTo>
                    <a:pt x="168374" y="84187"/>
                  </a:lnTo>
                  <a:lnTo>
                    <a:pt x="130574" y="97023"/>
                  </a:lnTo>
                  <a:cubicBezTo>
                    <a:pt x="115082" y="102334"/>
                    <a:pt x="102866" y="114462"/>
                    <a:pt x="97465" y="129954"/>
                  </a:cubicBezTo>
                  <a:lnTo>
                    <a:pt x="84187" y="168374"/>
                  </a:lnTo>
                  <a:lnTo>
                    <a:pt x="69403" y="128272"/>
                  </a:lnTo>
                  <a:cubicBezTo>
                    <a:pt x="63826" y="113134"/>
                    <a:pt x="51610" y="101272"/>
                    <a:pt x="36207" y="96226"/>
                  </a:cubicBezTo>
                  <a:lnTo>
                    <a:pt x="0" y="84275"/>
                  </a:lnTo>
                  <a:lnTo>
                    <a:pt x="35675" y="72148"/>
                  </a:lnTo>
                  <a:cubicBezTo>
                    <a:pt x="50547" y="67102"/>
                    <a:pt x="62410" y="55771"/>
                    <a:pt x="68164" y="41075"/>
                  </a:cubicBezTo>
                  <a:lnTo>
                    <a:pt x="84187" y="0"/>
                  </a:lnTo>
                  <a:close/>
                </a:path>
              </a:pathLst>
            </a:custGeom>
            <a:solidFill>
              <a:srgbClr val="D50032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70" name="Forma libre: forma 1169">
              <a:extLst>
                <a:ext uri="{FF2B5EF4-FFF2-40B4-BE49-F238E27FC236}">
                  <a16:creationId xmlns:a16="http://schemas.microsoft.com/office/drawing/2014/main" id="{782D1E17-B1B0-46B9-A4EE-B87C056729CE}"/>
                </a:ext>
              </a:extLst>
            </p:cNvPr>
            <p:cNvSpPr/>
            <p:nvPr/>
          </p:nvSpPr>
          <p:spPr>
            <a:xfrm>
              <a:off x="3425473" y="3287276"/>
              <a:ext cx="168373" cy="168373"/>
            </a:xfrm>
            <a:custGeom>
              <a:avLst/>
              <a:gdLst>
                <a:gd name="connsiteX0" fmla="*/ 84187 w 168373"/>
                <a:gd name="connsiteY0" fmla="*/ 0 h 168373"/>
                <a:gd name="connsiteX1" fmla="*/ 95872 w 168373"/>
                <a:gd name="connsiteY1" fmla="*/ 37534 h 168373"/>
                <a:gd name="connsiteX2" fmla="*/ 130751 w 168373"/>
                <a:gd name="connsiteY2" fmla="*/ 72502 h 168373"/>
                <a:gd name="connsiteX3" fmla="*/ 168374 w 168373"/>
                <a:gd name="connsiteY3" fmla="*/ 84187 h 168373"/>
                <a:gd name="connsiteX4" fmla="*/ 130574 w 168373"/>
                <a:gd name="connsiteY4" fmla="*/ 97023 h 168373"/>
                <a:gd name="connsiteX5" fmla="*/ 97466 w 168373"/>
                <a:gd name="connsiteY5" fmla="*/ 129954 h 168373"/>
                <a:gd name="connsiteX6" fmla="*/ 84187 w 168373"/>
                <a:gd name="connsiteY6" fmla="*/ 168374 h 168373"/>
                <a:gd name="connsiteX7" fmla="*/ 69403 w 168373"/>
                <a:gd name="connsiteY7" fmla="*/ 128272 h 168373"/>
                <a:gd name="connsiteX8" fmla="*/ 36207 w 168373"/>
                <a:gd name="connsiteY8" fmla="*/ 96226 h 168373"/>
                <a:gd name="connsiteX9" fmla="*/ 0 w 168373"/>
                <a:gd name="connsiteY9" fmla="*/ 84276 h 168373"/>
                <a:gd name="connsiteX10" fmla="*/ 35675 w 168373"/>
                <a:gd name="connsiteY10" fmla="*/ 72147 h 168373"/>
                <a:gd name="connsiteX11" fmla="*/ 68164 w 168373"/>
                <a:gd name="connsiteY11" fmla="*/ 41076 h 168373"/>
                <a:gd name="connsiteX12" fmla="*/ 84187 w 168373"/>
                <a:gd name="connsiteY12" fmla="*/ 0 h 168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8373" h="168373">
                  <a:moveTo>
                    <a:pt x="84187" y="0"/>
                  </a:moveTo>
                  <a:lnTo>
                    <a:pt x="95872" y="37534"/>
                  </a:lnTo>
                  <a:cubicBezTo>
                    <a:pt x="101095" y="54177"/>
                    <a:pt x="114108" y="67279"/>
                    <a:pt x="130751" y="72502"/>
                  </a:cubicBezTo>
                  <a:lnTo>
                    <a:pt x="168374" y="84187"/>
                  </a:lnTo>
                  <a:lnTo>
                    <a:pt x="130574" y="97023"/>
                  </a:lnTo>
                  <a:cubicBezTo>
                    <a:pt x="115082" y="102334"/>
                    <a:pt x="102866" y="114462"/>
                    <a:pt x="97466" y="129954"/>
                  </a:cubicBezTo>
                  <a:lnTo>
                    <a:pt x="84187" y="168374"/>
                  </a:lnTo>
                  <a:lnTo>
                    <a:pt x="69403" y="128272"/>
                  </a:lnTo>
                  <a:cubicBezTo>
                    <a:pt x="63826" y="113134"/>
                    <a:pt x="51610" y="101272"/>
                    <a:pt x="36207" y="96226"/>
                  </a:cubicBezTo>
                  <a:lnTo>
                    <a:pt x="0" y="84276"/>
                  </a:lnTo>
                  <a:lnTo>
                    <a:pt x="35675" y="72147"/>
                  </a:lnTo>
                  <a:cubicBezTo>
                    <a:pt x="50547" y="67102"/>
                    <a:pt x="62410" y="55771"/>
                    <a:pt x="68164" y="41076"/>
                  </a:cubicBezTo>
                  <a:lnTo>
                    <a:pt x="84187" y="0"/>
                  </a:lnTo>
                  <a:close/>
                </a:path>
              </a:pathLst>
            </a:custGeom>
            <a:solidFill>
              <a:srgbClr val="D50032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71" name="Forma libre: forma 1170">
              <a:extLst>
                <a:ext uri="{FF2B5EF4-FFF2-40B4-BE49-F238E27FC236}">
                  <a16:creationId xmlns:a16="http://schemas.microsoft.com/office/drawing/2014/main" id="{919DA37A-3181-F1F0-9999-A773A9B54D67}"/>
                </a:ext>
              </a:extLst>
            </p:cNvPr>
            <p:cNvSpPr/>
            <p:nvPr/>
          </p:nvSpPr>
          <p:spPr>
            <a:xfrm>
              <a:off x="3320040" y="1474381"/>
              <a:ext cx="69491" cy="69491"/>
            </a:xfrm>
            <a:custGeom>
              <a:avLst/>
              <a:gdLst>
                <a:gd name="connsiteX0" fmla="*/ 34790 w 69491"/>
                <a:gd name="connsiteY0" fmla="*/ 0 h 69491"/>
                <a:gd name="connsiteX1" fmla="*/ 39571 w 69491"/>
                <a:gd name="connsiteY1" fmla="*/ 15492 h 69491"/>
                <a:gd name="connsiteX2" fmla="*/ 54000 w 69491"/>
                <a:gd name="connsiteY2" fmla="*/ 29921 h 69491"/>
                <a:gd name="connsiteX3" fmla="*/ 69492 w 69491"/>
                <a:gd name="connsiteY3" fmla="*/ 34790 h 69491"/>
                <a:gd name="connsiteX4" fmla="*/ 53911 w 69491"/>
                <a:gd name="connsiteY4" fmla="*/ 40102 h 69491"/>
                <a:gd name="connsiteX5" fmla="*/ 40279 w 69491"/>
                <a:gd name="connsiteY5" fmla="*/ 53646 h 69491"/>
                <a:gd name="connsiteX6" fmla="*/ 34790 w 69491"/>
                <a:gd name="connsiteY6" fmla="*/ 69492 h 69491"/>
                <a:gd name="connsiteX7" fmla="*/ 28682 w 69491"/>
                <a:gd name="connsiteY7" fmla="*/ 52938 h 69491"/>
                <a:gd name="connsiteX8" fmla="*/ 14961 w 69491"/>
                <a:gd name="connsiteY8" fmla="*/ 39748 h 69491"/>
                <a:gd name="connsiteX9" fmla="*/ 0 w 69491"/>
                <a:gd name="connsiteY9" fmla="*/ 34790 h 69491"/>
                <a:gd name="connsiteX10" fmla="*/ 14784 w 69491"/>
                <a:gd name="connsiteY10" fmla="*/ 29833 h 69491"/>
                <a:gd name="connsiteX11" fmla="*/ 28151 w 69491"/>
                <a:gd name="connsiteY11" fmla="*/ 16997 h 69491"/>
                <a:gd name="connsiteX12" fmla="*/ 34790 w 69491"/>
                <a:gd name="connsiteY12" fmla="*/ 88 h 6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491" h="69491">
                  <a:moveTo>
                    <a:pt x="34790" y="0"/>
                  </a:moveTo>
                  <a:lnTo>
                    <a:pt x="39571" y="15492"/>
                  </a:lnTo>
                  <a:cubicBezTo>
                    <a:pt x="41695" y="22397"/>
                    <a:pt x="47095" y="27797"/>
                    <a:pt x="54000" y="29921"/>
                  </a:cubicBezTo>
                  <a:lnTo>
                    <a:pt x="69492" y="34790"/>
                  </a:lnTo>
                  <a:lnTo>
                    <a:pt x="53911" y="40102"/>
                  </a:lnTo>
                  <a:cubicBezTo>
                    <a:pt x="47538" y="42315"/>
                    <a:pt x="42492" y="47272"/>
                    <a:pt x="40279" y="53646"/>
                  </a:cubicBezTo>
                  <a:lnTo>
                    <a:pt x="34790" y="69492"/>
                  </a:lnTo>
                  <a:lnTo>
                    <a:pt x="28682" y="52938"/>
                  </a:lnTo>
                  <a:cubicBezTo>
                    <a:pt x="26380" y="46652"/>
                    <a:pt x="21334" y="41784"/>
                    <a:pt x="14961" y="39748"/>
                  </a:cubicBezTo>
                  <a:lnTo>
                    <a:pt x="0" y="34790"/>
                  </a:lnTo>
                  <a:lnTo>
                    <a:pt x="14784" y="29833"/>
                  </a:lnTo>
                  <a:cubicBezTo>
                    <a:pt x="20892" y="27797"/>
                    <a:pt x="25849" y="23105"/>
                    <a:pt x="28151" y="16997"/>
                  </a:cubicBezTo>
                  <a:lnTo>
                    <a:pt x="34790" y="88"/>
                  </a:lnTo>
                  <a:close/>
                </a:path>
              </a:pathLst>
            </a:custGeom>
            <a:solidFill>
              <a:srgbClr val="D50032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72" name="Forma libre: forma 1171">
              <a:extLst>
                <a:ext uri="{FF2B5EF4-FFF2-40B4-BE49-F238E27FC236}">
                  <a16:creationId xmlns:a16="http://schemas.microsoft.com/office/drawing/2014/main" id="{3EC8764E-BC9D-5EB9-B9EB-99C572CCFEC5}"/>
                </a:ext>
              </a:extLst>
            </p:cNvPr>
            <p:cNvSpPr/>
            <p:nvPr/>
          </p:nvSpPr>
          <p:spPr>
            <a:xfrm>
              <a:off x="3728227" y="3209906"/>
              <a:ext cx="69491" cy="69491"/>
            </a:xfrm>
            <a:custGeom>
              <a:avLst/>
              <a:gdLst>
                <a:gd name="connsiteX0" fmla="*/ 34790 w 69491"/>
                <a:gd name="connsiteY0" fmla="*/ 0 h 69491"/>
                <a:gd name="connsiteX1" fmla="*/ 39571 w 69491"/>
                <a:gd name="connsiteY1" fmla="*/ 15492 h 69491"/>
                <a:gd name="connsiteX2" fmla="*/ 54000 w 69491"/>
                <a:gd name="connsiteY2" fmla="*/ 29921 h 69491"/>
                <a:gd name="connsiteX3" fmla="*/ 69492 w 69491"/>
                <a:gd name="connsiteY3" fmla="*/ 34790 h 69491"/>
                <a:gd name="connsiteX4" fmla="*/ 53911 w 69491"/>
                <a:gd name="connsiteY4" fmla="*/ 40102 h 69491"/>
                <a:gd name="connsiteX5" fmla="*/ 40279 w 69491"/>
                <a:gd name="connsiteY5" fmla="*/ 53646 h 69491"/>
                <a:gd name="connsiteX6" fmla="*/ 34790 w 69491"/>
                <a:gd name="connsiteY6" fmla="*/ 69492 h 69491"/>
                <a:gd name="connsiteX7" fmla="*/ 28682 w 69491"/>
                <a:gd name="connsiteY7" fmla="*/ 52938 h 69491"/>
                <a:gd name="connsiteX8" fmla="*/ 14961 w 69491"/>
                <a:gd name="connsiteY8" fmla="*/ 39747 h 69491"/>
                <a:gd name="connsiteX9" fmla="*/ 0 w 69491"/>
                <a:gd name="connsiteY9" fmla="*/ 34790 h 69491"/>
                <a:gd name="connsiteX10" fmla="*/ 14784 w 69491"/>
                <a:gd name="connsiteY10" fmla="*/ 29833 h 69491"/>
                <a:gd name="connsiteX11" fmla="*/ 28151 w 69491"/>
                <a:gd name="connsiteY11" fmla="*/ 16997 h 69491"/>
                <a:gd name="connsiteX12" fmla="*/ 34790 w 69491"/>
                <a:gd name="connsiteY12" fmla="*/ 89 h 69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9491" h="69491">
                  <a:moveTo>
                    <a:pt x="34790" y="0"/>
                  </a:moveTo>
                  <a:lnTo>
                    <a:pt x="39571" y="15492"/>
                  </a:lnTo>
                  <a:cubicBezTo>
                    <a:pt x="41695" y="22397"/>
                    <a:pt x="47095" y="27797"/>
                    <a:pt x="54000" y="29921"/>
                  </a:cubicBezTo>
                  <a:lnTo>
                    <a:pt x="69492" y="34790"/>
                  </a:lnTo>
                  <a:lnTo>
                    <a:pt x="53911" y="40102"/>
                  </a:lnTo>
                  <a:cubicBezTo>
                    <a:pt x="47538" y="42315"/>
                    <a:pt x="42492" y="47272"/>
                    <a:pt x="40279" y="53646"/>
                  </a:cubicBezTo>
                  <a:lnTo>
                    <a:pt x="34790" y="69492"/>
                  </a:lnTo>
                  <a:lnTo>
                    <a:pt x="28682" y="52938"/>
                  </a:lnTo>
                  <a:cubicBezTo>
                    <a:pt x="26380" y="46652"/>
                    <a:pt x="21334" y="41784"/>
                    <a:pt x="14961" y="39747"/>
                  </a:cubicBezTo>
                  <a:lnTo>
                    <a:pt x="0" y="34790"/>
                  </a:lnTo>
                  <a:lnTo>
                    <a:pt x="14784" y="29833"/>
                  </a:lnTo>
                  <a:cubicBezTo>
                    <a:pt x="20892" y="27797"/>
                    <a:pt x="25849" y="23105"/>
                    <a:pt x="28151" y="16997"/>
                  </a:cubicBezTo>
                  <a:lnTo>
                    <a:pt x="34790" y="89"/>
                  </a:lnTo>
                  <a:close/>
                </a:path>
              </a:pathLst>
            </a:custGeom>
            <a:solidFill>
              <a:srgbClr val="D50032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</p:grpSp>
      <p:grpSp>
        <p:nvGrpSpPr>
          <p:cNvPr id="1173" name="Gráfico 7">
            <a:extLst>
              <a:ext uri="{FF2B5EF4-FFF2-40B4-BE49-F238E27FC236}">
                <a16:creationId xmlns:a16="http://schemas.microsoft.com/office/drawing/2014/main" id="{364993C6-BE5C-0785-AFBD-692218536648}"/>
              </a:ext>
            </a:extLst>
          </p:cNvPr>
          <p:cNvGrpSpPr/>
          <p:nvPr/>
        </p:nvGrpSpPr>
        <p:grpSpPr>
          <a:xfrm>
            <a:off x="3314991" y="1489869"/>
            <a:ext cx="864499" cy="1647977"/>
            <a:chOff x="3314991" y="1489869"/>
            <a:chExt cx="864499" cy="1647977"/>
          </a:xfrm>
        </p:grpSpPr>
        <p:sp>
          <p:nvSpPr>
            <p:cNvPr id="1174" name="Forma libre: forma 1173">
              <a:extLst>
                <a:ext uri="{FF2B5EF4-FFF2-40B4-BE49-F238E27FC236}">
                  <a16:creationId xmlns:a16="http://schemas.microsoft.com/office/drawing/2014/main" id="{EC05DBFC-F19C-368A-0D73-17F7E65E3661}"/>
                </a:ext>
              </a:extLst>
            </p:cNvPr>
            <p:cNvSpPr/>
            <p:nvPr/>
          </p:nvSpPr>
          <p:spPr>
            <a:xfrm>
              <a:off x="3345181" y="2254548"/>
              <a:ext cx="422173" cy="883298"/>
            </a:xfrm>
            <a:custGeom>
              <a:avLst/>
              <a:gdLst>
                <a:gd name="connsiteX0" fmla="*/ 218125 w 422173"/>
                <a:gd name="connsiteY0" fmla="*/ 0 h 883298"/>
                <a:gd name="connsiteX1" fmla="*/ 0 w 422173"/>
                <a:gd name="connsiteY1" fmla="*/ 740774 h 883298"/>
                <a:gd name="connsiteX2" fmla="*/ 187495 w 422173"/>
                <a:gd name="connsiteY2" fmla="*/ 656941 h 883298"/>
                <a:gd name="connsiteX3" fmla="*/ 290184 w 422173"/>
                <a:gd name="connsiteY3" fmla="*/ 883298 h 883298"/>
                <a:gd name="connsiteX4" fmla="*/ 422174 w 422173"/>
                <a:gd name="connsiteY4" fmla="*/ 11331 h 883298"/>
                <a:gd name="connsiteX5" fmla="*/ 218125 w 422173"/>
                <a:gd name="connsiteY5" fmla="*/ 0 h 883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2173" h="883298">
                  <a:moveTo>
                    <a:pt x="218125" y="0"/>
                  </a:moveTo>
                  <a:cubicBezTo>
                    <a:pt x="217682" y="8410"/>
                    <a:pt x="0" y="740774"/>
                    <a:pt x="0" y="740774"/>
                  </a:cubicBezTo>
                  <a:lnTo>
                    <a:pt x="187495" y="656941"/>
                  </a:lnTo>
                  <a:lnTo>
                    <a:pt x="290184" y="883298"/>
                  </a:lnTo>
                  <a:lnTo>
                    <a:pt x="422174" y="11331"/>
                  </a:lnTo>
                  <a:lnTo>
                    <a:pt x="218125" y="0"/>
                  </a:lnTo>
                  <a:close/>
                </a:path>
              </a:pathLst>
            </a:custGeom>
            <a:solidFill>
              <a:srgbClr val="E31518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75" name="Forma libre: forma 1174">
              <a:extLst>
                <a:ext uri="{FF2B5EF4-FFF2-40B4-BE49-F238E27FC236}">
                  <a16:creationId xmlns:a16="http://schemas.microsoft.com/office/drawing/2014/main" id="{8399607A-8312-11C7-1848-D5978900F356}"/>
                </a:ext>
              </a:extLst>
            </p:cNvPr>
            <p:cNvSpPr/>
            <p:nvPr/>
          </p:nvSpPr>
          <p:spPr>
            <a:xfrm>
              <a:off x="3722915" y="2221086"/>
              <a:ext cx="418721" cy="903924"/>
            </a:xfrm>
            <a:custGeom>
              <a:avLst/>
              <a:gdLst>
                <a:gd name="connsiteX0" fmla="*/ 0 w 418721"/>
                <a:gd name="connsiteY0" fmla="*/ 64357 h 903924"/>
                <a:gd name="connsiteX1" fmla="*/ 44439 w 418721"/>
                <a:gd name="connsiteY1" fmla="*/ 903925 h 903924"/>
                <a:gd name="connsiteX2" fmla="*/ 207679 w 418721"/>
                <a:gd name="connsiteY2" fmla="*/ 673584 h 903924"/>
                <a:gd name="connsiteX3" fmla="*/ 418721 w 418721"/>
                <a:gd name="connsiteY3" fmla="*/ 824518 h 903924"/>
                <a:gd name="connsiteX4" fmla="*/ 207679 w 418721"/>
                <a:gd name="connsiteY4" fmla="*/ 0 h 903924"/>
                <a:gd name="connsiteX5" fmla="*/ 0 w 418721"/>
                <a:gd name="connsiteY5" fmla="*/ 64357 h 903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18721" h="903924">
                  <a:moveTo>
                    <a:pt x="0" y="64357"/>
                  </a:moveTo>
                  <a:lnTo>
                    <a:pt x="44439" y="903925"/>
                  </a:lnTo>
                  <a:lnTo>
                    <a:pt x="207679" y="673584"/>
                  </a:lnTo>
                  <a:lnTo>
                    <a:pt x="418721" y="824518"/>
                  </a:lnTo>
                  <a:lnTo>
                    <a:pt x="207679" y="0"/>
                  </a:lnTo>
                  <a:lnTo>
                    <a:pt x="0" y="64357"/>
                  </a:lnTo>
                  <a:close/>
                </a:path>
              </a:pathLst>
            </a:custGeom>
            <a:solidFill>
              <a:srgbClr val="E31518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176" name="Forma libre: forma 1175">
              <a:extLst>
                <a:ext uri="{FF2B5EF4-FFF2-40B4-BE49-F238E27FC236}">
                  <a16:creationId xmlns:a16="http://schemas.microsoft.com/office/drawing/2014/main" id="{CE8AD4A1-D586-1E51-D166-F3803AC599E3}"/>
                </a:ext>
              </a:extLst>
            </p:cNvPr>
            <p:cNvSpPr/>
            <p:nvPr/>
          </p:nvSpPr>
          <p:spPr>
            <a:xfrm>
              <a:off x="3548964" y="2231001"/>
              <a:ext cx="414560" cy="178336"/>
            </a:xfrm>
            <a:custGeom>
              <a:avLst/>
              <a:gdLst>
                <a:gd name="connsiteX0" fmla="*/ 177 w 414560"/>
                <a:gd name="connsiteY0" fmla="*/ 79052 h 178336"/>
                <a:gd name="connsiteX1" fmla="*/ 72059 w 414560"/>
                <a:gd name="connsiteY1" fmla="*/ 135354 h 178336"/>
                <a:gd name="connsiteX2" fmla="*/ 128538 w 414560"/>
                <a:gd name="connsiteY2" fmla="*/ 140666 h 178336"/>
                <a:gd name="connsiteX3" fmla="*/ 170587 w 414560"/>
                <a:gd name="connsiteY3" fmla="*/ 178111 h 178336"/>
                <a:gd name="connsiteX4" fmla="*/ 227154 w 414560"/>
                <a:gd name="connsiteY4" fmla="*/ 144472 h 178336"/>
                <a:gd name="connsiteX5" fmla="*/ 314351 w 414560"/>
                <a:gd name="connsiteY5" fmla="*/ 159079 h 178336"/>
                <a:gd name="connsiteX6" fmla="*/ 360206 w 414560"/>
                <a:gd name="connsiteY6" fmla="*/ 123580 h 178336"/>
                <a:gd name="connsiteX7" fmla="*/ 385702 w 414560"/>
                <a:gd name="connsiteY7" fmla="*/ 124377 h 178336"/>
                <a:gd name="connsiteX8" fmla="*/ 414561 w 414560"/>
                <a:gd name="connsiteY8" fmla="*/ 118977 h 178336"/>
                <a:gd name="connsiteX9" fmla="*/ 404203 w 414560"/>
                <a:gd name="connsiteY9" fmla="*/ 78521 h 178336"/>
                <a:gd name="connsiteX10" fmla="*/ 386587 w 414560"/>
                <a:gd name="connsiteY10" fmla="*/ 0 h 178336"/>
                <a:gd name="connsiteX11" fmla="*/ 7170 w 414560"/>
                <a:gd name="connsiteY11" fmla="*/ 0 h 178336"/>
                <a:gd name="connsiteX12" fmla="*/ 0 w 414560"/>
                <a:gd name="connsiteY12" fmla="*/ 79052 h 17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4560" h="178336">
                  <a:moveTo>
                    <a:pt x="177" y="79052"/>
                  </a:moveTo>
                  <a:cubicBezTo>
                    <a:pt x="9295" y="110302"/>
                    <a:pt x="39571" y="134026"/>
                    <a:pt x="72059" y="135354"/>
                  </a:cubicBezTo>
                  <a:cubicBezTo>
                    <a:pt x="91269" y="136151"/>
                    <a:pt x="112426" y="130308"/>
                    <a:pt x="128538" y="140666"/>
                  </a:cubicBezTo>
                  <a:cubicBezTo>
                    <a:pt x="144649" y="151023"/>
                    <a:pt x="151643" y="175456"/>
                    <a:pt x="170587" y="178111"/>
                  </a:cubicBezTo>
                  <a:cubicBezTo>
                    <a:pt x="192984" y="181210"/>
                    <a:pt x="205643" y="151466"/>
                    <a:pt x="227154" y="144472"/>
                  </a:cubicBezTo>
                  <a:cubicBezTo>
                    <a:pt x="255925" y="135088"/>
                    <a:pt x="286112" y="169790"/>
                    <a:pt x="314351" y="159079"/>
                  </a:cubicBezTo>
                  <a:cubicBezTo>
                    <a:pt x="332675" y="152174"/>
                    <a:pt x="341351" y="128626"/>
                    <a:pt x="360206" y="123580"/>
                  </a:cubicBezTo>
                  <a:cubicBezTo>
                    <a:pt x="368528" y="121367"/>
                    <a:pt x="377203" y="123226"/>
                    <a:pt x="385702" y="124377"/>
                  </a:cubicBezTo>
                  <a:cubicBezTo>
                    <a:pt x="394200" y="125616"/>
                    <a:pt x="407302" y="123580"/>
                    <a:pt x="414561" y="118977"/>
                  </a:cubicBezTo>
                  <a:lnTo>
                    <a:pt x="404203" y="78521"/>
                  </a:lnTo>
                  <a:lnTo>
                    <a:pt x="386587" y="0"/>
                  </a:lnTo>
                  <a:lnTo>
                    <a:pt x="7170" y="0"/>
                  </a:lnTo>
                  <a:lnTo>
                    <a:pt x="0" y="79052"/>
                  </a:lnTo>
                  <a:close/>
                </a:path>
              </a:pathLst>
            </a:custGeom>
            <a:solidFill>
              <a:srgbClr val="000000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1177" name="Gráfico 7">
              <a:extLst>
                <a:ext uri="{FF2B5EF4-FFF2-40B4-BE49-F238E27FC236}">
                  <a16:creationId xmlns:a16="http://schemas.microsoft.com/office/drawing/2014/main" id="{8437DE9E-2C61-D772-3015-1FA3429D4EB4}"/>
                </a:ext>
              </a:extLst>
            </p:cNvPr>
            <p:cNvGrpSpPr/>
            <p:nvPr/>
          </p:nvGrpSpPr>
          <p:grpSpPr>
            <a:xfrm>
              <a:off x="3314991" y="1489869"/>
              <a:ext cx="864499" cy="856455"/>
              <a:chOff x="3314991" y="1489869"/>
              <a:chExt cx="864499" cy="856455"/>
            </a:xfrm>
          </p:grpSpPr>
          <p:sp>
            <p:nvSpPr>
              <p:cNvPr id="1178" name="Forma libre: forma 1177">
                <a:extLst>
                  <a:ext uri="{FF2B5EF4-FFF2-40B4-BE49-F238E27FC236}">
                    <a16:creationId xmlns:a16="http://schemas.microsoft.com/office/drawing/2014/main" id="{49DD485F-77CB-9343-9228-5443E452BF4C}"/>
                  </a:ext>
                </a:extLst>
              </p:cNvPr>
              <p:cNvSpPr/>
              <p:nvPr/>
            </p:nvSpPr>
            <p:spPr>
              <a:xfrm>
                <a:off x="3770896" y="1489869"/>
                <a:ext cx="105521" cy="177407"/>
              </a:xfrm>
              <a:custGeom>
                <a:avLst/>
                <a:gdLst>
                  <a:gd name="connsiteX0" fmla="*/ 0 w 105521"/>
                  <a:gd name="connsiteY0" fmla="*/ 166430 h 177407"/>
                  <a:gd name="connsiteX1" fmla="*/ 54708 w 105521"/>
                  <a:gd name="connsiteY1" fmla="*/ 177407 h 177407"/>
                  <a:gd name="connsiteX2" fmla="*/ 56390 w 105521"/>
                  <a:gd name="connsiteY2" fmla="*/ 168643 h 177407"/>
                  <a:gd name="connsiteX3" fmla="*/ 104370 w 105521"/>
                  <a:gd name="connsiteY3" fmla="*/ 40017 h 177407"/>
                  <a:gd name="connsiteX4" fmla="*/ 105521 w 105521"/>
                  <a:gd name="connsiteY4" fmla="*/ 39043 h 177407"/>
                  <a:gd name="connsiteX5" fmla="*/ 89675 w 105521"/>
                  <a:gd name="connsiteY5" fmla="*/ 23109 h 177407"/>
                  <a:gd name="connsiteX6" fmla="*/ 46564 w 105521"/>
                  <a:gd name="connsiteY6" fmla="*/ 92 h 177407"/>
                  <a:gd name="connsiteX7" fmla="*/ 19387 w 105521"/>
                  <a:gd name="connsiteY7" fmla="*/ 117565 h 177407"/>
                  <a:gd name="connsiteX8" fmla="*/ 0 w 105521"/>
                  <a:gd name="connsiteY8" fmla="*/ 166519 h 177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05521" h="177407">
                    <a:moveTo>
                      <a:pt x="0" y="166430"/>
                    </a:moveTo>
                    <a:cubicBezTo>
                      <a:pt x="18944" y="168112"/>
                      <a:pt x="37269" y="171830"/>
                      <a:pt x="54708" y="177407"/>
                    </a:cubicBezTo>
                    <a:cubicBezTo>
                      <a:pt x="54620" y="174574"/>
                      <a:pt x="55416" y="171388"/>
                      <a:pt x="56390" y="168643"/>
                    </a:cubicBezTo>
                    <a:cubicBezTo>
                      <a:pt x="72413" y="125797"/>
                      <a:pt x="88348" y="82863"/>
                      <a:pt x="104370" y="40017"/>
                    </a:cubicBezTo>
                    <a:lnTo>
                      <a:pt x="105521" y="39043"/>
                    </a:lnTo>
                    <a:cubicBezTo>
                      <a:pt x="99413" y="35679"/>
                      <a:pt x="94721" y="31165"/>
                      <a:pt x="89675" y="23109"/>
                    </a:cubicBezTo>
                    <a:cubicBezTo>
                      <a:pt x="81708" y="10273"/>
                      <a:pt x="64446" y="-1147"/>
                      <a:pt x="46564" y="92"/>
                    </a:cubicBezTo>
                    <a:cubicBezTo>
                      <a:pt x="37889" y="36565"/>
                      <a:pt x="27177" y="86492"/>
                      <a:pt x="19387" y="117565"/>
                    </a:cubicBezTo>
                    <a:cubicBezTo>
                      <a:pt x="15138" y="134650"/>
                      <a:pt x="10269" y="152532"/>
                      <a:pt x="0" y="166519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79" name="Forma libre: forma 1178">
                <a:extLst>
                  <a:ext uri="{FF2B5EF4-FFF2-40B4-BE49-F238E27FC236}">
                    <a16:creationId xmlns:a16="http://schemas.microsoft.com/office/drawing/2014/main" id="{98F84551-3490-03BF-3CB5-14B1D502AACE}"/>
                  </a:ext>
                </a:extLst>
              </p:cNvPr>
              <p:cNvSpPr/>
              <p:nvPr/>
            </p:nvSpPr>
            <p:spPr>
              <a:xfrm>
                <a:off x="3341006" y="1990657"/>
                <a:ext cx="198840" cy="118623"/>
              </a:xfrm>
              <a:custGeom>
                <a:avLst/>
                <a:gdLst>
                  <a:gd name="connsiteX0" fmla="*/ 198840 w 198840"/>
                  <a:gd name="connsiteY0" fmla="*/ 56833 h 118623"/>
                  <a:gd name="connsiteX1" fmla="*/ 170335 w 198840"/>
                  <a:gd name="connsiteY1" fmla="*/ 0 h 118623"/>
                  <a:gd name="connsiteX2" fmla="*/ 161483 w 198840"/>
                  <a:gd name="connsiteY2" fmla="*/ 5134 h 118623"/>
                  <a:gd name="connsiteX3" fmla="*/ 157677 w 198840"/>
                  <a:gd name="connsiteY3" fmla="*/ 6462 h 118623"/>
                  <a:gd name="connsiteX4" fmla="*/ 150240 w 198840"/>
                  <a:gd name="connsiteY4" fmla="*/ 10446 h 118623"/>
                  <a:gd name="connsiteX5" fmla="*/ 125631 w 198840"/>
                  <a:gd name="connsiteY5" fmla="*/ 18325 h 118623"/>
                  <a:gd name="connsiteX6" fmla="*/ 95355 w 198840"/>
                  <a:gd name="connsiteY6" fmla="*/ 26734 h 118623"/>
                  <a:gd name="connsiteX7" fmla="*/ 40116 w 198840"/>
                  <a:gd name="connsiteY7" fmla="*/ 41075 h 118623"/>
                  <a:gd name="connsiteX8" fmla="*/ 16922 w 198840"/>
                  <a:gd name="connsiteY8" fmla="*/ 45679 h 118623"/>
                  <a:gd name="connsiteX9" fmla="*/ 39319 w 198840"/>
                  <a:gd name="connsiteY9" fmla="*/ 37889 h 118623"/>
                  <a:gd name="connsiteX10" fmla="*/ 58529 w 198840"/>
                  <a:gd name="connsiteY10" fmla="*/ 32223 h 118623"/>
                  <a:gd name="connsiteX11" fmla="*/ 14178 w 198840"/>
                  <a:gd name="connsiteY11" fmla="*/ 42049 h 118623"/>
                  <a:gd name="connsiteX12" fmla="*/ 6299 w 198840"/>
                  <a:gd name="connsiteY12" fmla="*/ 113400 h 118623"/>
                  <a:gd name="connsiteX13" fmla="*/ 11965 w 198840"/>
                  <a:gd name="connsiteY13" fmla="*/ 118623 h 118623"/>
                  <a:gd name="connsiteX14" fmla="*/ 188129 w 198840"/>
                  <a:gd name="connsiteY14" fmla="*/ 58161 h 118623"/>
                  <a:gd name="connsiteX15" fmla="*/ 198752 w 198840"/>
                  <a:gd name="connsiteY15" fmla="*/ 56744 h 1186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8840" h="118623">
                    <a:moveTo>
                      <a:pt x="198840" y="56833"/>
                    </a:moveTo>
                    <a:cubicBezTo>
                      <a:pt x="187067" y="39305"/>
                      <a:pt x="177417" y="20272"/>
                      <a:pt x="170335" y="0"/>
                    </a:cubicBezTo>
                    <a:cubicBezTo>
                      <a:pt x="168211" y="2479"/>
                      <a:pt x="164758" y="3984"/>
                      <a:pt x="161483" y="5134"/>
                    </a:cubicBezTo>
                    <a:cubicBezTo>
                      <a:pt x="160244" y="5577"/>
                      <a:pt x="158916" y="6020"/>
                      <a:pt x="157677" y="6462"/>
                    </a:cubicBezTo>
                    <a:cubicBezTo>
                      <a:pt x="155552" y="7879"/>
                      <a:pt x="153073" y="9207"/>
                      <a:pt x="150240" y="10446"/>
                    </a:cubicBezTo>
                    <a:cubicBezTo>
                      <a:pt x="143335" y="13456"/>
                      <a:pt x="134837" y="15669"/>
                      <a:pt x="125631" y="18325"/>
                    </a:cubicBezTo>
                    <a:lnTo>
                      <a:pt x="95355" y="26734"/>
                    </a:lnTo>
                    <a:cubicBezTo>
                      <a:pt x="73844" y="32577"/>
                      <a:pt x="54280" y="37623"/>
                      <a:pt x="40116" y="41075"/>
                    </a:cubicBezTo>
                    <a:cubicBezTo>
                      <a:pt x="25952" y="44528"/>
                      <a:pt x="17011" y="46298"/>
                      <a:pt x="16922" y="45679"/>
                    </a:cubicBezTo>
                    <a:cubicBezTo>
                      <a:pt x="16745" y="45059"/>
                      <a:pt x="25332" y="42138"/>
                      <a:pt x="39319" y="37889"/>
                    </a:cubicBezTo>
                    <a:cubicBezTo>
                      <a:pt x="44896" y="36207"/>
                      <a:pt x="51447" y="34259"/>
                      <a:pt x="58529" y="32223"/>
                    </a:cubicBezTo>
                    <a:cubicBezTo>
                      <a:pt x="43214" y="35675"/>
                      <a:pt x="28077" y="38951"/>
                      <a:pt x="14178" y="42049"/>
                    </a:cubicBezTo>
                    <a:cubicBezTo>
                      <a:pt x="8424" y="67190"/>
                      <a:pt x="-9369" y="94102"/>
                      <a:pt x="6299" y="113400"/>
                    </a:cubicBezTo>
                    <a:cubicBezTo>
                      <a:pt x="7981" y="115436"/>
                      <a:pt x="9929" y="117118"/>
                      <a:pt x="11965" y="118623"/>
                    </a:cubicBezTo>
                    <a:cubicBezTo>
                      <a:pt x="68355" y="97731"/>
                      <a:pt x="140768" y="70643"/>
                      <a:pt x="188129" y="58161"/>
                    </a:cubicBezTo>
                    <a:cubicBezTo>
                      <a:pt x="191581" y="57275"/>
                      <a:pt x="195211" y="56390"/>
                      <a:pt x="198752" y="56744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0" name="Forma libre: forma 1179">
                <a:extLst>
                  <a:ext uri="{FF2B5EF4-FFF2-40B4-BE49-F238E27FC236}">
                    <a16:creationId xmlns:a16="http://schemas.microsoft.com/office/drawing/2014/main" id="{753AB0E5-2F40-8266-7305-AE11FE55BB76}"/>
                  </a:ext>
                </a:extLst>
              </p:cNvPr>
              <p:cNvSpPr/>
              <p:nvPr/>
            </p:nvSpPr>
            <p:spPr>
              <a:xfrm>
                <a:off x="3685027" y="1491781"/>
                <a:ext cx="68606" cy="171688"/>
              </a:xfrm>
              <a:custGeom>
                <a:avLst/>
                <a:gdLst>
                  <a:gd name="connsiteX0" fmla="*/ 0 w 68606"/>
                  <a:gd name="connsiteY0" fmla="*/ 158233 h 171688"/>
                  <a:gd name="connsiteX1" fmla="*/ 0 w 68606"/>
                  <a:gd name="connsiteY1" fmla="*/ 164872 h 171688"/>
                  <a:gd name="connsiteX2" fmla="*/ 0 w 68606"/>
                  <a:gd name="connsiteY2" fmla="*/ 171688 h 171688"/>
                  <a:gd name="connsiteX3" fmla="*/ 62233 w 68606"/>
                  <a:gd name="connsiteY3" fmla="*/ 163544 h 171688"/>
                  <a:gd name="connsiteX4" fmla="*/ 62410 w 68606"/>
                  <a:gd name="connsiteY4" fmla="*/ 160180 h 171688"/>
                  <a:gd name="connsiteX5" fmla="*/ 65331 w 68606"/>
                  <a:gd name="connsiteY5" fmla="*/ 113616 h 171688"/>
                  <a:gd name="connsiteX6" fmla="*/ 65508 w 68606"/>
                  <a:gd name="connsiteY6" fmla="*/ 104056 h 171688"/>
                  <a:gd name="connsiteX7" fmla="*/ 68607 w 68606"/>
                  <a:gd name="connsiteY7" fmla="*/ 37485 h 171688"/>
                  <a:gd name="connsiteX8" fmla="*/ 31338 w 68606"/>
                  <a:gd name="connsiteY8" fmla="*/ 747 h 171688"/>
                  <a:gd name="connsiteX9" fmla="*/ 974 w 68606"/>
                  <a:gd name="connsiteY9" fmla="*/ 7121 h 171688"/>
                  <a:gd name="connsiteX10" fmla="*/ 89 w 68606"/>
                  <a:gd name="connsiteY10" fmla="*/ 158233 h 171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8606" h="171688">
                    <a:moveTo>
                      <a:pt x="0" y="158233"/>
                    </a:moveTo>
                    <a:cubicBezTo>
                      <a:pt x="0" y="160711"/>
                      <a:pt x="0" y="162924"/>
                      <a:pt x="0" y="164872"/>
                    </a:cubicBezTo>
                    <a:cubicBezTo>
                      <a:pt x="0" y="167173"/>
                      <a:pt x="0" y="169475"/>
                      <a:pt x="0" y="171688"/>
                    </a:cubicBezTo>
                    <a:cubicBezTo>
                      <a:pt x="19918" y="166465"/>
                      <a:pt x="40721" y="163721"/>
                      <a:pt x="62233" y="163544"/>
                    </a:cubicBezTo>
                    <a:cubicBezTo>
                      <a:pt x="62233" y="162393"/>
                      <a:pt x="62233" y="161242"/>
                      <a:pt x="62410" y="160180"/>
                    </a:cubicBezTo>
                    <a:cubicBezTo>
                      <a:pt x="63384" y="144688"/>
                      <a:pt x="64357" y="129108"/>
                      <a:pt x="65331" y="113616"/>
                    </a:cubicBezTo>
                    <a:cubicBezTo>
                      <a:pt x="65331" y="110518"/>
                      <a:pt x="65331" y="107331"/>
                      <a:pt x="65508" y="104056"/>
                    </a:cubicBezTo>
                    <a:cubicBezTo>
                      <a:pt x="66039" y="70593"/>
                      <a:pt x="67367" y="42885"/>
                      <a:pt x="68607" y="37485"/>
                    </a:cubicBezTo>
                    <a:cubicBezTo>
                      <a:pt x="59312" y="26419"/>
                      <a:pt x="50371" y="3226"/>
                      <a:pt x="31338" y="747"/>
                    </a:cubicBezTo>
                    <a:cubicBezTo>
                      <a:pt x="15669" y="-1289"/>
                      <a:pt x="7525" y="836"/>
                      <a:pt x="974" y="7121"/>
                    </a:cubicBezTo>
                    <a:cubicBezTo>
                      <a:pt x="974" y="53685"/>
                      <a:pt x="-88" y="112554"/>
                      <a:pt x="89" y="158233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1" name="Forma libre: forma 1180">
                <a:extLst>
                  <a:ext uri="{FF2B5EF4-FFF2-40B4-BE49-F238E27FC236}">
                    <a16:creationId xmlns:a16="http://schemas.microsoft.com/office/drawing/2014/main" id="{7D1F5680-D551-B6D8-958F-19B356265D57}"/>
                  </a:ext>
                </a:extLst>
              </p:cNvPr>
              <p:cNvSpPr/>
              <p:nvPr/>
            </p:nvSpPr>
            <p:spPr>
              <a:xfrm>
                <a:off x="3402279" y="1796788"/>
                <a:ext cx="49839" cy="20626"/>
              </a:xfrm>
              <a:custGeom>
                <a:avLst/>
                <a:gdLst>
                  <a:gd name="connsiteX0" fmla="*/ 38154 w 49839"/>
                  <a:gd name="connsiteY0" fmla="*/ 16377 h 20626"/>
                  <a:gd name="connsiteX1" fmla="*/ 49839 w 49839"/>
                  <a:gd name="connsiteY1" fmla="*/ 20626 h 20626"/>
                  <a:gd name="connsiteX2" fmla="*/ 0 w 49839"/>
                  <a:gd name="connsiteY2" fmla="*/ 0 h 20626"/>
                  <a:gd name="connsiteX3" fmla="*/ 38154 w 49839"/>
                  <a:gd name="connsiteY3" fmla="*/ 16288 h 20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49839" h="20626">
                    <a:moveTo>
                      <a:pt x="38154" y="16377"/>
                    </a:moveTo>
                    <a:cubicBezTo>
                      <a:pt x="42138" y="17882"/>
                      <a:pt x="46033" y="19298"/>
                      <a:pt x="49839" y="20626"/>
                    </a:cubicBezTo>
                    <a:cubicBezTo>
                      <a:pt x="33197" y="14075"/>
                      <a:pt x="16288" y="6993"/>
                      <a:pt x="0" y="0"/>
                    </a:cubicBezTo>
                    <a:cubicBezTo>
                      <a:pt x="11243" y="5223"/>
                      <a:pt x="24079" y="10888"/>
                      <a:pt x="38154" y="16288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2" name="Forma libre: forma 1181">
                <a:extLst>
                  <a:ext uri="{FF2B5EF4-FFF2-40B4-BE49-F238E27FC236}">
                    <a16:creationId xmlns:a16="http://schemas.microsoft.com/office/drawing/2014/main" id="{2808E299-5C0B-1FDC-1CBD-07FF3E03E8EF}"/>
                  </a:ext>
                </a:extLst>
              </p:cNvPr>
              <p:cNvSpPr/>
              <p:nvPr/>
            </p:nvSpPr>
            <p:spPr>
              <a:xfrm>
                <a:off x="3320394" y="1775276"/>
                <a:ext cx="186521" cy="119242"/>
              </a:xfrm>
              <a:custGeom>
                <a:avLst/>
                <a:gdLst>
                  <a:gd name="connsiteX0" fmla="*/ 176961 w 186521"/>
                  <a:gd name="connsiteY0" fmla="*/ 119243 h 119242"/>
                  <a:gd name="connsiteX1" fmla="*/ 186521 w 186521"/>
                  <a:gd name="connsiteY1" fmla="*/ 61790 h 119242"/>
                  <a:gd name="connsiteX2" fmla="*/ 171207 w 186521"/>
                  <a:gd name="connsiteY2" fmla="*/ 56833 h 119242"/>
                  <a:gd name="connsiteX3" fmla="*/ 118269 w 186521"/>
                  <a:gd name="connsiteY3" fmla="*/ 42138 h 119242"/>
                  <a:gd name="connsiteX4" fmla="*/ 62056 w 186521"/>
                  <a:gd name="connsiteY4" fmla="*/ 15934 h 119242"/>
                  <a:gd name="connsiteX5" fmla="*/ 42138 w 186521"/>
                  <a:gd name="connsiteY5" fmla="*/ 4515 h 119242"/>
                  <a:gd name="connsiteX6" fmla="*/ 31515 w 186521"/>
                  <a:gd name="connsiteY6" fmla="*/ 0 h 119242"/>
                  <a:gd name="connsiteX7" fmla="*/ 6285 w 186521"/>
                  <a:gd name="connsiteY7" fmla="*/ 31603 h 119242"/>
                  <a:gd name="connsiteX8" fmla="*/ 0 w 186521"/>
                  <a:gd name="connsiteY8" fmla="*/ 52938 h 119242"/>
                  <a:gd name="connsiteX9" fmla="*/ 175633 w 186521"/>
                  <a:gd name="connsiteY9" fmla="*/ 118357 h 119242"/>
                  <a:gd name="connsiteX10" fmla="*/ 176872 w 186521"/>
                  <a:gd name="connsiteY10" fmla="*/ 119154 h 1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6521" h="119242">
                    <a:moveTo>
                      <a:pt x="176961" y="119243"/>
                    </a:moveTo>
                    <a:cubicBezTo>
                      <a:pt x="177934" y="99413"/>
                      <a:pt x="181210" y="80203"/>
                      <a:pt x="186521" y="61790"/>
                    </a:cubicBezTo>
                    <a:cubicBezTo>
                      <a:pt x="181564" y="60285"/>
                      <a:pt x="176429" y="58603"/>
                      <a:pt x="171207" y="56833"/>
                    </a:cubicBezTo>
                    <a:cubicBezTo>
                      <a:pt x="156069" y="54620"/>
                      <a:pt x="137833" y="49662"/>
                      <a:pt x="118269" y="42138"/>
                    </a:cubicBezTo>
                    <a:cubicBezTo>
                      <a:pt x="95606" y="33374"/>
                      <a:pt x="76043" y="23370"/>
                      <a:pt x="62056" y="15934"/>
                    </a:cubicBezTo>
                    <a:cubicBezTo>
                      <a:pt x="52318" y="10711"/>
                      <a:pt x="45413" y="6728"/>
                      <a:pt x="42138" y="4515"/>
                    </a:cubicBezTo>
                    <a:cubicBezTo>
                      <a:pt x="38508" y="2921"/>
                      <a:pt x="34967" y="1416"/>
                      <a:pt x="31515" y="0"/>
                    </a:cubicBezTo>
                    <a:cubicBezTo>
                      <a:pt x="24610" y="11243"/>
                      <a:pt x="13721" y="20449"/>
                      <a:pt x="6285" y="31603"/>
                    </a:cubicBezTo>
                    <a:cubicBezTo>
                      <a:pt x="2302" y="37623"/>
                      <a:pt x="88" y="45502"/>
                      <a:pt x="0" y="52938"/>
                    </a:cubicBezTo>
                    <a:cubicBezTo>
                      <a:pt x="57629" y="68784"/>
                      <a:pt x="127210" y="89498"/>
                      <a:pt x="175633" y="118357"/>
                    </a:cubicBezTo>
                    <a:cubicBezTo>
                      <a:pt x="176075" y="118623"/>
                      <a:pt x="176429" y="118888"/>
                      <a:pt x="176872" y="119154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3" name="Forma libre: forma 1182">
                <a:extLst>
                  <a:ext uri="{FF2B5EF4-FFF2-40B4-BE49-F238E27FC236}">
                    <a16:creationId xmlns:a16="http://schemas.microsoft.com/office/drawing/2014/main" id="{3F9BC307-1BAA-7D91-C1EE-2C09B4C3A61D}"/>
                  </a:ext>
                </a:extLst>
              </p:cNvPr>
              <p:cNvSpPr/>
              <p:nvPr/>
            </p:nvSpPr>
            <p:spPr>
              <a:xfrm>
                <a:off x="3358282" y="1664798"/>
                <a:ext cx="184750" cy="144472"/>
              </a:xfrm>
              <a:custGeom>
                <a:avLst/>
                <a:gdLst>
                  <a:gd name="connsiteX0" fmla="*/ 158459 w 184750"/>
                  <a:gd name="connsiteY0" fmla="*/ 144384 h 144472"/>
                  <a:gd name="connsiteX1" fmla="*/ 184751 w 184750"/>
                  <a:gd name="connsiteY1" fmla="*/ 97200 h 144472"/>
                  <a:gd name="connsiteX2" fmla="*/ 180944 w 184750"/>
                  <a:gd name="connsiteY2" fmla="*/ 94721 h 144472"/>
                  <a:gd name="connsiteX3" fmla="*/ 139161 w 184750"/>
                  <a:gd name="connsiteY3" fmla="*/ 63207 h 144472"/>
                  <a:gd name="connsiteX4" fmla="*/ 101272 w 184750"/>
                  <a:gd name="connsiteY4" fmla="*/ 27089 h 144472"/>
                  <a:gd name="connsiteX5" fmla="*/ 100652 w 184750"/>
                  <a:gd name="connsiteY5" fmla="*/ 26469 h 144472"/>
                  <a:gd name="connsiteX6" fmla="*/ 70377 w 184750"/>
                  <a:gd name="connsiteY6" fmla="*/ 0 h 144472"/>
                  <a:gd name="connsiteX7" fmla="*/ 64269 w 184750"/>
                  <a:gd name="connsiteY7" fmla="*/ 10357 h 144472"/>
                  <a:gd name="connsiteX8" fmla="*/ 9649 w 184750"/>
                  <a:gd name="connsiteY8" fmla="*/ 27354 h 144472"/>
                  <a:gd name="connsiteX9" fmla="*/ 0 w 184750"/>
                  <a:gd name="connsiteY9" fmla="*/ 44971 h 144472"/>
                  <a:gd name="connsiteX10" fmla="*/ 139603 w 184750"/>
                  <a:gd name="connsiteY10" fmla="*/ 132876 h 144472"/>
                  <a:gd name="connsiteX11" fmla="*/ 158370 w 184750"/>
                  <a:gd name="connsiteY11" fmla="*/ 144472 h 144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4750" h="144472">
                    <a:moveTo>
                      <a:pt x="158459" y="144384"/>
                    </a:moveTo>
                    <a:cubicBezTo>
                      <a:pt x="165541" y="127652"/>
                      <a:pt x="174393" y="111807"/>
                      <a:pt x="184751" y="97200"/>
                    </a:cubicBezTo>
                    <a:cubicBezTo>
                      <a:pt x="183511" y="96403"/>
                      <a:pt x="182272" y="95607"/>
                      <a:pt x="180944" y="94721"/>
                    </a:cubicBezTo>
                    <a:cubicBezTo>
                      <a:pt x="169790" y="87374"/>
                      <a:pt x="154741" y="76485"/>
                      <a:pt x="139161" y="63207"/>
                    </a:cubicBezTo>
                    <a:cubicBezTo>
                      <a:pt x="123580" y="49928"/>
                      <a:pt x="110390" y="36915"/>
                      <a:pt x="101272" y="27089"/>
                    </a:cubicBezTo>
                    <a:lnTo>
                      <a:pt x="100652" y="26469"/>
                    </a:lnTo>
                    <a:cubicBezTo>
                      <a:pt x="89852" y="17085"/>
                      <a:pt x="79584" y="8144"/>
                      <a:pt x="70377" y="0"/>
                    </a:cubicBezTo>
                    <a:cubicBezTo>
                      <a:pt x="69049" y="3807"/>
                      <a:pt x="67190" y="7348"/>
                      <a:pt x="64269" y="10357"/>
                    </a:cubicBezTo>
                    <a:cubicBezTo>
                      <a:pt x="50547" y="24079"/>
                      <a:pt x="24787" y="15226"/>
                      <a:pt x="9649" y="27354"/>
                    </a:cubicBezTo>
                    <a:cubicBezTo>
                      <a:pt x="3895" y="31957"/>
                      <a:pt x="1151" y="38066"/>
                      <a:pt x="0" y="44971"/>
                    </a:cubicBezTo>
                    <a:cubicBezTo>
                      <a:pt x="47007" y="69846"/>
                      <a:pt x="92420" y="100918"/>
                      <a:pt x="139603" y="132876"/>
                    </a:cubicBezTo>
                    <a:cubicBezTo>
                      <a:pt x="147128" y="137390"/>
                      <a:pt x="153590" y="141374"/>
                      <a:pt x="158370" y="144472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4" name="Forma libre: forma 1183">
                <a:extLst>
                  <a:ext uri="{FF2B5EF4-FFF2-40B4-BE49-F238E27FC236}">
                    <a16:creationId xmlns:a16="http://schemas.microsoft.com/office/drawing/2014/main" id="{6E6C5416-EA9E-71AC-8DF5-BEC002B0B057}"/>
                  </a:ext>
                </a:extLst>
              </p:cNvPr>
              <p:cNvSpPr/>
              <p:nvPr/>
            </p:nvSpPr>
            <p:spPr>
              <a:xfrm>
                <a:off x="3458935" y="1580434"/>
                <a:ext cx="144737" cy="163947"/>
              </a:xfrm>
              <a:custGeom>
                <a:avLst/>
                <a:gdLst>
                  <a:gd name="connsiteX0" fmla="*/ 81885 w 144737"/>
                  <a:gd name="connsiteY0" fmla="*/ 141462 h 163947"/>
                  <a:gd name="connsiteX1" fmla="*/ 97731 w 144737"/>
                  <a:gd name="connsiteY1" fmla="*/ 163948 h 163947"/>
                  <a:gd name="connsiteX2" fmla="*/ 144738 w 144737"/>
                  <a:gd name="connsiteY2" fmla="*/ 120925 h 163947"/>
                  <a:gd name="connsiteX3" fmla="*/ 125616 w 144737"/>
                  <a:gd name="connsiteY3" fmla="*/ 95695 h 163947"/>
                  <a:gd name="connsiteX4" fmla="*/ 104105 w 144737"/>
                  <a:gd name="connsiteY4" fmla="*/ 69757 h 163947"/>
                  <a:gd name="connsiteX5" fmla="*/ 76308 w 144737"/>
                  <a:gd name="connsiteY5" fmla="*/ 32489 h 163947"/>
                  <a:gd name="connsiteX6" fmla="*/ 66305 w 144737"/>
                  <a:gd name="connsiteY6" fmla="*/ 16023 h 163947"/>
                  <a:gd name="connsiteX7" fmla="*/ 72856 w 144737"/>
                  <a:gd name="connsiteY7" fmla="*/ 23105 h 163947"/>
                  <a:gd name="connsiteX8" fmla="*/ 55593 w 144737"/>
                  <a:gd name="connsiteY8" fmla="*/ 0 h 163947"/>
                  <a:gd name="connsiteX9" fmla="*/ 38597 w 144737"/>
                  <a:gd name="connsiteY9" fmla="*/ 20095 h 163947"/>
                  <a:gd name="connsiteX10" fmla="*/ 0 w 144737"/>
                  <a:gd name="connsiteY10" fmla="*/ 29125 h 163947"/>
                  <a:gd name="connsiteX11" fmla="*/ 70466 w 144737"/>
                  <a:gd name="connsiteY11" fmla="*/ 125794 h 163947"/>
                  <a:gd name="connsiteX12" fmla="*/ 81797 w 144737"/>
                  <a:gd name="connsiteY12" fmla="*/ 141551 h 1639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4737" h="163947">
                    <a:moveTo>
                      <a:pt x="81885" y="141462"/>
                    </a:moveTo>
                    <a:cubicBezTo>
                      <a:pt x="88082" y="150138"/>
                      <a:pt x="93659" y="157928"/>
                      <a:pt x="97731" y="163948"/>
                    </a:cubicBezTo>
                    <a:cubicBezTo>
                      <a:pt x="111452" y="147748"/>
                      <a:pt x="127298" y="133230"/>
                      <a:pt x="144738" y="120925"/>
                    </a:cubicBezTo>
                    <a:cubicBezTo>
                      <a:pt x="139426" y="114197"/>
                      <a:pt x="132875" y="105433"/>
                      <a:pt x="125616" y="95695"/>
                    </a:cubicBezTo>
                    <a:cubicBezTo>
                      <a:pt x="119154" y="88259"/>
                      <a:pt x="111807" y="79495"/>
                      <a:pt x="104105" y="69757"/>
                    </a:cubicBezTo>
                    <a:cubicBezTo>
                      <a:pt x="92774" y="55505"/>
                      <a:pt x="83125" y="42315"/>
                      <a:pt x="76308" y="32489"/>
                    </a:cubicBezTo>
                    <a:cubicBezTo>
                      <a:pt x="69580" y="22662"/>
                      <a:pt x="65774" y="16377"/>
                      <a:pt x="66305" y="16023"/>
                    </a:cubicBezTo>
                    <a:cubicBezTo>
                      <a:pt x="66659" y="15757"/>
                      <a:pt x="69049" y="18413"/>
                      <a:pt x="72856" y="23105"/>
                    </a:cubicBezTo>
                    <a:cubicBezTo>
                      <a:pt x="66571" y="14518"/>
                      <a:pt x="60728" y="6728"/>
                      <a:pt x="55593" y="0"/>
                    </a:cubicBezTo>
                    <a:cubicBezTo>
                      <a:pt x="51433" y="8144"/>
                      <a:pt x="46387" y="15492"/>
                      <a:pt x="38597" y="20095"/>
                    </a:cubicBezTo>
                    <a:cubicBezTo>
                      <a:pt x="27443" y="26734"/>
                      <a:pt x="12659" y="26380"/>
                      <a:pt x="0" y="29125"/>
                    </a:cubicBezTo>
                    <a:cubicBezTo>
                      <a:pt x="23016" y="56213"/>
                      <a:pt x="48689" y="91889"/>
                      <a:pt x="70466" y="125794"/>
                    </a:cubicBezTo>
                    <a:cubicBezTo>
                      <a:pt x="73918" y="130485"/>
                      <a:pt x="77725" y="135797"/>
                      <a:pt x="81797" y="141551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5" name="Forma libre: forma 1184">
                <a:extLst>
                  <a:ext uri="{FF2B5EF4-FFF2-40B4-BE49-F238E27FC236}">
                    <a16:creationId xmlns:a16="http://schemas.microsoft.com/office/drawing/2014/main" id="{36CB0052-1823-0B67-6161-70BEA18B6C3D}"/>
                  </a:ext>
                </a:extLst>
              </p:cNvPr>
              <p:cNvSpPr/>
              <p:nvPr/>
            </p:nvSpPr>
            <p:spPr>
              <a:xfrm>
                <a:off x="3551709" y="1525471"/>
                <a:ext cx="113488" cy="165707"/>
              </a:xfrm>
              <a:custGeom>
                <a:avLst/>
                <a:gdLst>
                  <a:gd name="connsiteX0" fmla="*/ 67633 w 113488"/>
                  <a:gd name="connsiteY0" fmla="*/ 165707 h 165707"/>
                  <a:gd name="connsiteX1" fmla="*/ 113489 w 113488"/>
                  <a:gd name="connsiteY1" fmla="*/ 144196 h 165707"/>
                  <a:gd name="connsiteX2" fmla="*/ 111718 w 113488"/>
                  <a:gd name="connsiteY2" fmla="*/ 138264 h 165707"/>
                  <a:gd name="connsiteX3" fmla="*/ 100564 w 113488"/>
                  <a:gd name="connsiteY3" fmla="*/ 90992 h 165707"/>
                  <a:gd name="connsiteX4" fmla="*/ 93216 w 113488"/>
                  <a:gd name="connsiteY4" fmla="*/ 43012 h 165707"/>
                  <a:gd name="connsiteX5" fmla="*/ 91977 w 113488"/>
                  <a:gd name="connsiteY5" fmla="*/ 23802 h 165707"/>
                  <a:gd name="connsiteX6" fmla="*/ 91446 w 113488"/>
                  <a:gd name="connsiteY6" fmla="*/ 20350 h 165707"/>
                  <a:gd name="connsiteX7" fmla="*/ 58515 w 113488"/>
                  <a:gd name="connsiteY7" fmla="*/ 9638 h 165707"/>
                  <a:gd name="connsiteX8" fmla="*/ 0 w 113488"/>
                  <a:gd name="connsiteY8" fmla="*/ 6451 h 165707"/>
                  <a:gd name="connsiteX9" fmla="*/ 67013 w 113488"/>
                  <a:gd name="connsiteY9" fmla="*/ 164025 h 165707"/>
                  <a:gd name="connsiteX10" fmla="*/ 67633 w 113488"/>
                  <a:gd name="connsiteY10" fmla="*/ 165707 h 1657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488" h="165707">
                    <a:moveTo>
                      <a:pt x="67633" y="165707"/>
                    </a:moveTo>
                    <a:cubicBezTo>
                      <a:pt x="82062" y="157032"/>
                      <a:pt x="97377" y="149861"/>
                      <a:pt x="113489" y="144196"/>
                    </a:cubicBezTo>
                    <a:cubicBezTo>
                      <a:pt x="112957" y="142337"/>
                      <a:pt x="112338" y="140389"/>
                      <a:pt x="111718" y="138264"/>
                    </a:cubicBezTo>
                    <a:cubicBezTo>
                      <a:pt x="108266" y="126314"/>
                      <a:pt x="104193" y="109582"/>
                      <a:pt x="100564" y="90992"/>
                    </a:cubicBezTo>
                    <a:cubicBezTo>
                      <a:pt x="96934" y="72402"/>
                      <a:pt x="94544" y="55317"/>
                      <a:pt x="93216" y="43012"/>
                    </a:cubicBezTo>
                    <a:cubicBezTo>
                      <a:pt x="92154" y="33009"/>
                      <a:pt x="91800" y="26192"/>
                      <a:pt x="91977" y="23802"/>
                    </a:cubicBezTo>
                    <a:cubicBezTo>
                      <a:pt x="91800" y="22651"/>
                      <a:pt x="91623" y="21500"/>
                      <a:pt x="91446" y="20350"/>
                    </a:cubicBezTo>
                    <a:cubicBezTo>
                      <a:pt x="80026" y="21589"/>
                      <a:pt x="66836" y="17163"/>
                      <a:pt x="58515" y="9638"/>
                    </a:cubicBezTo>
                    <a:cubicBezTo>
                      <a:pt x="43908" y="-3463"/>
                      <a:pt x="19121" y="-1870"/>
                      <a:pt x="0" y="6451"/>
                    </a:cubicBezTo>
                    <a:cubicBezTo>
                      <a:pt x="20095" y="55051"/>
                      <a:pt x="50282" y="121622"/>
                      <a:pt x="67013" y="164025"/>
                    </a:cubicBezTo>
                    <a:cubicBezTo>
                      <a:pt x="67279" y="164556"/>
                      <a:pt x="67456" y="165176"/>
                      <a:pt x="67633" y="165707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6" name="Forma libre: forma 1185">
                <a:extLst>
                  <a:ext uri="{FF2B5EF4-FFF2-40B4-BE49-F238E27FC236}">
                    <a16:creationId xmlns:a16="http://schemas.microsoft.com/office/drawing/2014/main" id="{6E49CE84-260E-5A66-7F83-4D9C8982782F}"/>
                  </a:ext>
                </a:extLst>
              </p:cNvPr>
              <p:cNvSpPr/>
              <p:nvPr/>
            </p:nvSpPr>
            <p:spPr>
              <a:xfrm>
                <a:off x="3553833" y="1746329"/>
                <a:ext cx="619" cy="885"/>
              </a:xfrm>
              <a:custGeom>
                <a:avLst/>
                <a:gdLst>
                  <a:gd name="connsiteX0" fmla="*/ 620 w 619"/>
                  <a:gd name="connsiteY0" fmla="*/ 708 h 885"/>
                  <a:gd name="connsiteX1" fmla="*/ 0 w 619"/>
                  <a:gd name="connsiteY1" fmla="*/ 0 h 885"/>
                  <a:gd name="connsiteX2" fmla="*/ 531 w 619"/>
                  <a:gd name="connsiteY2" fmla="*/ 885 h 885"/>
                  <a:gd name="connsiteX3" fmla="*/ 531 w 619"/>
                  <a:gd name="connsiteY3" fmla="*/ 708 h 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" h="885">
                    <a:moveTo>
                      <a:pt x="620" y="708"/>
                    </a:moveTo>
                    <a:cubicBezTo>
                      <a:pt x="620" y="708"/>
                      <a:pt x="177" y="177"/>
                      <a:pt x="0" y="0"/>
                    </a:cubicBezTo>
                    <a:lnTo>
                      <a:pt x="531" y="885"/>
                    </a:lnTo>
                    <a:lnTo>
                      <a:pt x="531" y="708"/>
                    </a:ln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7" name="Forma libre: forma 1186">
                <a:extLst>
                  <a:ext uri="{FF2B5EF4-FFF2-40B4-BE49-F238E27FC236}">
                    <a16:creationId xmlns:a16="http://schemas.microsoft.com/office/drawing/2014/main" id="{348EFBCC-FEE0-3D46-5D00-E508398AD91C}"/>
                  </a:ext>
                </a:extLst>
              </p:cNvPr>
              <p:cNvSpPr/>
              <p:nvPr/>
            </p:nvSpPr>
            <p:spPr>
              <a:xfrm>
                <a:off x="3314991" y="1910011"/>
                <a:ext cx="191923" cy="66747"/>
              </a:xfrm>
              <a:custGeom>
                <a:avLst/>
                <a:gdLst>
                  <a:gd name="connsiteX0" fmla="*/ 191924 w 191923"/>
                  <a:gd name="connsiteY0" fmla="*/ 66748 h 66747"/>
                  <a:gd name="connsiteX1" fmla="*/ 182275 w 191923"/>
                  <a:gd name="connsiteY1" fmla="*/ 5843 h 66747"/>
                  <a:gd name="connsiteX2" fmla="*/ 180770 w 191923"/>
                  <a:gd name="connsiteY2" fmla="*/ 5931 h 66747"/>
                  <a:gd name="connsiteX3" fmla="*/ 120573 w 191923"/>
                  <a:gd name="connsiteY3" fmla="*/ 5754 h 66747"/>
                  <a:gd name="connsiteX4" fmla="*/ 99858 w 191923"/>
                  <a:gd name="connsiteY4" fmla="*/ 5577 h 66747"/>
                  <a:gd name="connsiteX5" fmla="*/ 46035 w 191923"/>
                  <a:gd name="connsiteY5" fmla="*/ 2479 h 66747"/>
                  <a:gd name="connsiteX6" fmla="*/ 30986 w 191923"/>
                  <a:gd name="connsiteY6" fmla="*/ 708 h 66747"/>
                  <a:gd name="connsiteX7" fmla="*/ 17530 w 191923"/>
                  <a:gd name="connsiteY7" fmla="*/ 0 h 66747"/>
                  <a:gd name="connsiteX8" fmla="*/ 8855 w 191923"/>
                  <a:gd name="connsiteY8" fmla="*/ 13987 h 66747"/>
                  <a:gd name="connsiteX9" fmla="*/ 3544 w 191923"/>
                  <a:gd name="connsiteY9" fmla="*/ 58249 h 66747"/>
                  <a:gd name="connsiteX10" fmla="*/ 4340 w 191923"/>
                  <a:gd name="connsiteY10" fmla="*/ 59400 h 66747"/>
                  <a:gd name="connsiteX11" fmla="*/ 179973 w 191923"/>
                  <a:gd name="connsiteY11" fmla="*/ 64535 h 66747"/>
                  <a:gd name="connsiteX12" fmla="*/ 191835 w 191923"/>
                  <a:gd name="connsiteY12" fmla="*/ 66571 h 667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91923" h="66747">
                    <a:moveTo>
                      <a:pt x="191924" y="66748"/>
                    </a:moveTo>
                    <a:cubicBezTo>
                      <a:pt x="186347" y="47272"/>
                      <a:pt x="182983" y="26912"/>
                      <a:pt x="182275" y="5843"/>
                    </a:cubicBezTo>
                    <a:cubicBezTo>
                      <a:pt x="181744" y="5843"/>
                      <a:pt x="181301" y="5843"/>
                      <a:pt x="180770" y="5931"/>
                    </a:cubicBezTo>
                    <a:cubicBezTo>
                      <a:pt x="163242" y="6816"/>
                      <a:pt x="142350" y="6551"/>
                      <a:pt x="120573" y="5754"/>
                    </a:cubicBezTo>
                    <a:cubicBezTo>
                      <a:pt x="113934" y="5754"/>
                      <a:pt x="107117" y="5754"/>
                      <a:pt x="99858" y="5577"/>
                    </a:cubicBezTo>
                    <a:cubicBezTo>
                      <a:pt x="78789" y="5134"/>
                      <a:pt x="59757" y="3895"/>
                      <a:pt x="46035" y="2479"/>
                    </a:cubicBezTo>
                    <a:cubicBezTo>
                      <a:pt x="39839" y="1859"/>
                      <a:pt x="34704" y="1239"/>
                      <a:pt x="30986" y="708"/>
                    </a:cubicBezTo>
                    <a:cubicBezTo>
                      <a:pt x="26383" y="443"/>
                      <a:pt x="21868" y="177"/>
                      <a:pt x="17530" y="0"/>
                    </a:cubicBezTo>
                    <a:cubicBezTo>
                      <a:pt x="14521" y="4603"/>
                      <a:pt x="11511" y="9207"/>
                      <a:pt x="8855" y="13987"/>
                    </a:cubicBezTo>
                    <a:cubicBezTo>
                      <a:pt x="1242" y="27531"/>
                      <a:pt x="-3715" y="44528"/>
                      <a:pt x="3544" y="58249"/>
                    </a:cubicBezTo>
                    <a:cubicBezTo>
                      <a:pt x="3809" y="58692"/>
                      <a:pt x="4075" y="59046"/>
                      <a:pt x="4340" y="59400"/>
                    </a:cubicBezTo>
                    <a:cubicBezTo>
                      <a:pt x="62855" y="60816"/>
                      <a:pt x="121458" y="62498"/>
                      <a:pt x="179973" y="64535"/>
                    </a:cubicBezTo>
                    <a:cubicBezTo>
                      <a:pt x="184045" y="64712"/>
                      <a:pt x="188206" y="64889"/>
                      <a:pt x="191835" y="66571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8" name="Forma libre: forma 1187">
                <a:extLst>
                  <a:ext uri="{FF2B5EF4-FFF2-40B4-BE49-F238E27FC236}">
                    <a16:creationId xmlns:a16="http://schemas.microsoft.com/office/drawing/2014/main" id="{7D08C71E-2B76-B13D-E9E5-F0108CEA1FC8}"/>
                  </a:ext>
                </a:extLst>
              </p:cNvPr>
              <p:cNvSpPr/>
              <p:nvPr/>
            </p:nvSpPr>
            <p:spPr>
              <a:xfrm>
                <a:off x="3417328" y="2059086"/>
                <a:ext cx="175544" cy="144118"/>
              </a:xfrm>
              <a:custGeom>
                <a:avLst/>
                <a:gdLst>
                  <a:gd name="connsiteX0" fmla="*/ 171826 w 175544"/>
                  <a:gd name="connsiteY0" fmla="*/ 47803 h 144118"/>
                  <a:gd name="connsiteX1" fmla="*/ 175544 w 175544"/>
                  <a:gd name="connsiteY1" fmla="*/ 45413 h 144118"/>
                  <a:gd name="connsiteX2" fmla="*/ 130928 w 175544"/>
                  <a:gd name="connsiteY2" fmla="*/ 0 h 144118"/>
                  <a:gd name="connsiteX3" fmla="*/ 124023 w 175544"/>
                  <a:gd name="connsiteY3" fmla="*/ 7436 h 144118"/>
                  <a:gd name="connsiteX4" fmla="*/ 118977 w 175544"/>
                  <a:gd name="connsiteY4" fmla="*/ 14341 h 144118"/>
                  <a:gd name="connsiteX5" fmla="*/ 74007 w 175544"/>
                  <a:gd name="connsiteY5" fmla="*/ 44616 h 144118"/>
                  <a:gd name="connsiteX6" fmla="*/ 28239 w 175544"/>
                  <a:gd name="connsiteY6" fmla="*/ 73387 h 144118"/>
                  <a:gd name="connsiteX7" fmla="*/ 8587 w 175544"/>
                  <a:gd name="connsiteY7" fmla="*/ 84187 h 144118"/>
                  <a:gd name="connsiteX8" fmla="*/ 26469 w 175544"/>
                  <a:gd name="connsiteY8" fmla="*/ 70643 h 144118"/>
                  <a:gd name="connsiteX9" fmla="*/ 49928 w 175544"/>
                  <a:gd name="connsiteY9" fmla="*/ 54885 h 144118"/>
                  <a:gd name="connsiteX10" fmla="*/ 0 w 175544"/>
                  <a:gd name="connsiteY10" fmla="*/ 85161 h 144118"/>
                  <a:gd name="connsiteX11" fmla="*/ 4338 w 175544"/>
                  <a:gd name="connsiteY11" fmla="*/ 125705 h 144118"/>
                  <a:gd name="connsiteX12" fmla="*/ 36649 w 175544"/>
                  <a:gd name="connsiteY12" fmla="*/ 144118 h 144118"/>
                  <a:gd name="connsiteX13" fmla="*/ 141993 w 175544"/>
                  <a:gd name="connsiteY13" fmla="*/ 65862 h 144118"/>
                  <a:gd name="connsiteX14" fmla="*/ 171915 w 175544"/>
                  <a:gd name="connsiteY14" fmla="*/ 47803 h 1441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5544" h="144118">
                    <a:moveTo>
                      <a:pt x="171826" y="47803"/>
                    </a:moveTo>
                    <a:cubicBezTo>
                      <a:pt x="173243" y="46829"/>
                      <a:pt x="174482" y="46121"/>
                      <a:pt x="175544" y="45413"/>
                    </a:cubicBezTo>
                    <a:cubicBezTo>
                      <a:pt x="158813" y="32223"/>
                      <a:pt x="143852" y="16997"/>
                      <a:pt x="130928" y="0"/>
                    </a:cubicBezTo>
                    <a:cubicBezTo>
                      <a:pt x="129600" y="2921"/>
                      <a:pt x="126767" y="5400"/>
                      <a:pt x="124023" y="7436"/>
                    </a:cubicBezTo>
                    <a:cubicBezTo>
                      <a:pt x="123049" y="9915"/>
                      <a:pt x="121279" y="12305"/>
                      <a:pt x="118977" y="14341"/>
                    </a:cubicBezTo>
                    <a:cubicBezTo>
                      <a:pt x="107646" y="23016"/>
                      <a:pt x="91711" y="33020"/>
                      <a:pt x="74007" y="44616"/>
                    </a:cubicBezTo>
                    <a:cubicBezTo>
                      <a:pt x="56302" y="56125"/>
                      <a:pt x="40102" y="66216"/>
                      <a:pt x="28239" y="73387"/>
                    </a:cubicBezTo>
                    <a:cubicBezTo>
                      <a:pt x="16377" y="80557"/>
                      <a:pt x="8852" y="84718"/>
                      <a:pt x="8587" y="84187"/>
                    </a:cubicBezTo>
                    <a:cubicBezTo>
                      <a:pt x="8233" y="83656"/>
                      <a:pt x="15138" y="78521"/>
                      <a:pt x="26469" y="70643"/>
                    </a:cubicBezTo>
                    <a:cubicBezTo>
                      <a:pt x="32931" y="66128"/>
                      <a:pt x="40987" y="60728"/>
                      <a:pt x="49928" y="54885"/>
                    </a:cubicBezTo>
                    <a:cubicBezTo>
                      <a:pt x="32843" y="65243"/>
                      <a:pt x="15492" y="75600"/>
                      <a:pt x="0" y="85161"/>
                    </a:cubicBezTo>
                    <a:cubicBezTo>
                      <a:pt x="2921" y="98174"/>
                      <a:pt x="-1682" y="113488"/>
                      <a:pt x="4338" y="125705"/>
                    </a:cubicBezTo>
                    <a:cubicBezTo>
                      <a:pt x="10269" y="137833"/>
                      <a:pt x="22751" y="141728"/>
                      <a:pt x="36649" y="144118"/>
                    </a:cubicBezTo>
                    <a:cubicBezTo>
                      <a:pt x="71793" y="118003"/>
                      <a:pt x="106849" y="91977"/>
                      <a:pt x="141993" y="65862"/>
                    </a:cubicBezTo>
                    <a:cubicBezTo>
                      <a:pt x="151288" y="58957"/>
                      <a:pt x="161203" y="51875"/>
                      <a:pt x="171915" y="47803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89" name="Forma libre: forma 1188">
                <a:extLst>
                  <a:ext uri="{FF2B5EF4-FFF2-40B4-BE49-F238E27FC236}">
                    <a16:creationId xmlns:a16="http://schemas.microsoft.com/office/drawing/2014/main" id="{EF9001CC-9E09-E6C5-CC3B-2A0B5B630FBB}"/>
                  </a:ext>
                </a:extLst>
              </p:cNvPr>
              <p:cNvSpPr/>
              <p:nvPr/>
            </p:nvSpPr>
            <p:spPr>
              <a:xfrm>
                <a:off x="4070109" y="2147611"/>
                <a:ext cx="15314" cy="11419"/>
              </a:xfrm>
              <a:custGeom>
                <a:avLst/>
                <a:gdLst>
                  <a:gd name="connsiteX0" fmla="*/ 88 w 15314"/>
                  <a:gd name="connsiteY0" fmla="*/ 88 h 11419"/>
                  <a:gd name="connsiteX1" fmla="*/ 14430 w 15314"/>
                  <a:gd name="connsiteY1" fmla="*/ 11420 h 11419"/>
                  <a:gd name="connsiteX2" fmla="*/ 15315 w 15314"/>
                  <a:gd name="connsiteY2" fmla="*/ 10446 h 11419"/>
                  <a:gd name="connsiteX3" fmla="*/ 10623 w 15314"/>
                  <a:gd name="connsiteY3" fmla="*/ 7259 h 11419"/>
                  <a:gd name="connsiteX4" fmla="*/ 0 w 15314"/>
                  <a:gd name="connsiteY4" fmla="*/ 0 h 114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314" h="11419">
                    <a:moveTo>
                      <a:pt x="88" y="88"/>
                    </a:moveTo>
                    <a:cubicBezTo>
                      <a:pt x="5134" y="3984"/>
                      <a:pt x="9915" y="7790"/>
                      <a:pt x="14430" y="11420"/>
                    </a:cubicBezTo>
                    <a:cubicBezTo>
                      <a:pt x="14783" y="11154"/>
                      <a:pt x="15049" y="10800"/>
                      <a:pt x="15315" y="10446"/>
                    </a:cubicBezTo>
                    <a:cubicBezTo>
                      <a:pt x="13810" y="9472"/>
                      <a:pt x="12305" y="8410"/>
                      <a:pt x="10623" y="7259"/>
                    </a:cubicBezTo>
                    <a:cubicBezTo>
                      <a:pt x="7347" y="5046"/>
                      <a:pt x="3806" y="2567"/>
                      <a:pt x="0" y="0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0" name="Forma libre: forma 1189">
                <a:extLst>
                  <a:ext uri="{FF2B5EF4-FFF2-40B4-BE49-F238E27FC236}">
                    <a16:creationId xmlns:a16="http://schemas.microsoft.com/office/drawing/2014/main" id="{9CA84B73-1B0F-5EEA-05A0-1A5F0E7352C4}"/>
                  </a:ext>
                </a:extLst>
              </p:cNvPr>
              <p:cNvSpPr/>
              <p:nvPr/>
            </p:nvSpPr>
            <p:spPr>
              <a:xfrm>
                <a:off x="3893591" y="2072011"/>
                <a:ext cx="170144" cy="171826"/>
              </a:xfrm>
              <a:custGeom>
                <a:avLst/>
                <a:gdLst>
                  <a:gd name="connsiteX0" fmla="*/ 45148 w 170144"/>
                  <a:gd name="connsiteY0" fmla="*/ 0 h 171826"/>
                  <a:gd name="connsiteX1" fmla="*/ 0 w 170144"/>
                  <a:gd name="connsiteY1" fmla="*/ 40810 h 171826"/>
                  <a:gd name="connsiteX2" fmla="*/ 13013 w 170144"/>
                  <a:gd name="connsiteY2" fmla="*/ 56036 h 171826"/>
                  <a:gd name="connsiteX3" fmla="*/ 14518 w 170144"/>
                  <a:gd name="connsiteY3" fmla="*/ 57098 h 171826"/>
                  <a:gd name="connsiteX4" fmla="*/ 31780 w 170144"/>
                  <a:gd name="connsiteY4" fmla="*/ 81531 h 171826"/>
                  <a:gd name="connsiteX5" fmla="*/ 50016 w 170144"/>
                  <a:gd name="connsiteY5" fmla="*/ 112603 h 171826"/>
                  <a:gd name="connsiteX6" fmla="*/ 50636 w 170144"/>
                  <a:gd name="connsiteY6" fmla="*/ 113666 h 171826"/>
                  <a:gd name="connsiteX7" fmla="*/ 84806 w 170144"/>
                  <a:gd name="connsiteY7" fmla="*/ 171826 h 171826"/>
                  <a:gd name="connsiteX8" fmla="*/ 90029 w 170144"/>
                  <a:gd name="connsiteY8" fmla="*/ 163859 h 171826"/>
                  <a:gd name="connsiteX9" fmla="*/ 165275 w 170144"/>
                  <a:gd name="connsiteY9" fmla="*/ 145357 h 171826"/>
                  <a:gd name="connsiteX10" fmla="*/ 170144 w 170144"/>
                  <a:gd name="connsiteY10" fmla="*/ 139161 h 171826"/>
                  <a:gd name="connsiteX11" fmla="*/ 56125 w 170144"/>
                  <a:gd name="connsiteY11" fmla="*/ 13456 h 171826"/>
                  <a:gd name="connsiteX12" fmla="*/ 45148 w 170144"/>
                  <a:gd name="connsiteY12" fmla="*/ 0 h 171826"/>
                  <a:gd name="connsiteX13" fmla="*/ 59223 w 170144"/>
                  <a:gd name="connsiteY13" fmla="*/ 41961 h 171826"/>
                  <a:gd name="connsiteX14" fmla="*/ 81177 w 170144"/>
                  <a:gd name="connsiteY14" fmla="*/ 73564 h 171826"/>
                  <a:gd name="connsiteX15" fmla="*/ 103042 w 170144"/>
                  <a:gd name="connsiteY15" fmla="*/ 105256 h 171826"/>
                  <a:gd name="connsiteX16" fmla="*/ 77459 w 170144"/>
                  <a:gd name="connsiteY16" fmla="*/ 76220 h 171826"/>
                  <a:gd name="connsiteX17" fmla="*/ 59311 w 170144"/>
                  <a:gd name="connsiteY17" fmla="*/ 41961 h 171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70144" h="171826">
                    <a:moveTo>
                      <a:pt x="45148" y="0"/>
                    </a:moveTo>
                    <a:cubicBezTo>
                      <a:pt x="31780" y="15315"/>
                      <a:pt x="16643" y="29036"/>
                      <a:pt x="0" y="40810"/>
                    </a:cubicBezTo>
                    <a:cubicBezTo>
                      <a:pt x="3983" y="44705"/>
                      <a:pt x="8321" y="49928"/>
                      <a:pt x="13013" y="56036"/>
                    </a:cubicBezTo>
                    <a:cubicBezTo>
                      <a:pt x="13544" y="56390"/>
                      <a:pt x="13987" y="56656"/>
                      <a:pt x="14518" y="57098"/>
                    </a:cubicBezTo>
                    <a:cubicBezTo>
                      <a:pt x="21600" y="62853"/>
                      <a:pt x="26026" y="72148"/>
                      <a:pt x="31780" y="81531"/>
                    </a:cubicBezTo>
                    <a:cubicBezTo>
                      <a:pt x="37446" y="91269"/>
                      <a:pt x="43554" y="101715"/>
                      <a:pt x="50016" y="112603"/>
                    </a:cubicBezTo>
                    <a:lnTo>
                      <a:pt x="50636" y="113666"/>
                    </a:lnTo>
                    <a:cubicBezTo>
                      <a:pt x="62498" y="133407"/>
                      <a:pt x="74272" y="153944"/>
                      <a:pt x="84806" y="171826"/>
                    </a:cubicBezTo>
                    <a:cubicBezTo>
                      <a:pt x="86134" y="168905"/>
                      <a:pt x="87816" y="166249"/>
                      <a:pt x="90029" y="163859"/>
                    </a:cubicBezTo>
                    <a:cubicBezTo>
                      <a:pt x="108443" y="144649"/>
                      <a:pt x="145711" y="163416"/>
                      <a:pt x="165275" y="145357"/>
                    </a:cubicBezTo>
                    <a:cubicBezTo>
                      <a:pt x="167223" y="143498"/>
                      <a:pt x="168816" y="141462"/>
                      <a:pt x="170144" y="139161"/>
                    </a:cubicBezTo>
                    <a:cubicBezTo>
                      <a:pt x="134292" y="100121"/>
                      <a:pt x="86488" y="45413"/>
                      <a:pt x="56125" y="13456"/>
                    </a:cubicBezTo>
                    <a:cubicBezTo>
                      <a:pt x="52141" y="9207"/>
                      <a:pt x="48069" y="4957"/>
                      <a:pt x="45148" y="0"/>
                    </a:cubicBezTo>
                    <a:close/>
                    <a:moveTo>
                      <a:pt x="59223" y="41961"/>
                    </a:moveTo>
                    <a:cubicBezTo>
                      <a:pt x="60374" y="41341"/>
                      <a:pt x="69138" y="56213"/>
                      <a:pt x="81177" y="73564"/>
                    </a:cubicBezTo>
                    <a:cubicBezTo>
                      <a:pt x="93216" y="91003"/>
                      <a:pt x="104016" y="104371"/>
                      <a:pt x="103042" y="105256"/>
                    </a:cubicBezTo>
                    <a:cubicBezTo>
                      <a:pt x="102157" y="106053"/>
                      <a:pt x="89587" y="93836"/>
                      <a:pt x="77459" y="76220"/>
                    </a:cubicBezTo>
                    <a:cubicBezTo>
                      <a:pt x="65243" y="58515"/>
                      <a:pt x="58161" y="42492"/>
                      <a:pt x="59311" y="41961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1" name="Forma libre: forma 1190">
                <a:extLst>
                  <a:ext uri="{FF2B5EF4-FFF2-40B4-BE49-F238E27FC236}">
                    <a16:creationId xmlns:a16="http://schemas.microsoft.com/office/drawing/2014/main" id="{E953EB14-1120-2C22-2488-25238AA17BC5}"/>
                  </a:ext>
                </a:extLst>
              </p:cNvPr>
              <p:cNvSpPr/>
              <p:nvPr/>
            </p:nvSpPr>
            <p:spPr>
              <a:xfrm>
                <a:off x="3754607" y="1530240"/>
                <a:ext cx="619" cy="4337"/>
              </a:xfrm>
              <a:custGeom>
                <a:avLst/>
                <a:gdLst>
                  <a:gd name="connsiteX0" fmla="*/ 531 w 619"/>
                  <a:gd name="connsiteY0" fmla="*/ 620 h 4337"/>
                  <a:gd name="connsiteX1" fmla="*/ 0 w 619"/>
                  <a:gd name="connsiteY1" fmla="*/ 0 h 4337"/>
                  <a:gd name="connsiteX2" fmla="*/ 354 w 619"/>
                  <a:gd name="connsiteY2" fmla="*/ 4338 h 4337"/>
                  <a:gd name="connsiteX3" fmla="*/ 620 w 619"/>
                  <a:gd name="connsiteY3" fmla="*/ 708 h 43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19" h="4337">
                    <a:moveTo>
                      <a:pt x="531" y="620"/>
                    </a:moveTo>
                    <a:cubicBezTo>
                      <a:pt x="531" y="620"/>
                      <a:pt x="177" y="177"/>
                      <a:pt x="0" y="0"/>
                    </a:cubicBezTo>
                    <a:cubicBezTo>
                      <a:pt x="89" y="1062"/>
                      <a:pt x="266" y="2479"/>
                      <a:pt x="354" y="4338"/>
                    </a:cubicBezTo>
                    <a:lnTo>
                      <a:pt x="620" y="708"/>
                    </a:ln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2" name="Forma libre: forma 1191">
                <a:extLst>
                  <a:ext uri="{FF2B5EF4-FFF2-40B4-BE49-F238E27FC236}">
                    <a16:creationId xmlns:a16="http://schemas.microsoft.com/office/drawing/2014/main" id="{E7D7F903-F8B3-A83C-B755-F0F3536C6848}"/>
                  </a:ext>
                </a:extLst>
              </p:cNvPr>
              <p:cNvSpPr/>
              <p:nvPr/>
            </p:nvSpPr>
            <p:spPr>
              <a:xfrm>
                <a:off x="3986541" y="1936126"/>
                <a:ext cx="180767" cy="121544"/>
              </a:xfrm>
              <a:custGeom>
                <a:avLst/>
                <a:gdLst>
                  <a:gd name="connsiteX0" fmla="*/ 12128 w 180767"/>
                  <a:gd name="connsiteY0" fmla="*/ 88 h 121544"/>
                  <a:gd name="connsiteX1" fmla="*/ 0 w 180767"/>
                  <a:gd name="connsiteY1" fmla="*/ 53203 h 121544"/>
                  <a:gd name="connsiteX2" fmla="*/ 6905 w 180767"/>
                  <a:gd name="connsiteY2" fmla="*/ 56479 h 121544"/>
                  <a:gd name="connsiteX3" fmla="*/ 31338 w 180767"/>
                  <a:gd name="connsiteY3" fmla="*/ 69226 h 121544"/>
                  <a:gd name="connsiteX4" fmla="*/ 7613 w 180767"/>
                  <a:gd name="connsiteY4" fmla="*/ 54531 h 121544"/>
                  <a:gd name="connsiteX5" fmla="*/ 82416 w 180767"/>
                  <a:gd name="connsiteY5" fmla="*/ 92066 h 121544"/>
                  <a:gd name="connsiteX6" fmla="*/ 129600 w 180767"/>
                  <a:gd name="connsiteY6" fmla="*/ 118003 h 121544"/>
                  <a:gd name="connsiteX7" fmla="*/ 137744 w 180767"/>
                  <a:gd name="connsiteY7" fmla="*/ 121544 h 121544"/>
                  <a:gd name="connsiteX8" fmla="*/ 139603 w 180767"/>
                  <a:gd name="connsiteY8" fmla="*/ 109239 h 121544"/>
                  <a:gd name="connsiteX9" fmla="*/ 180767 w 180767"/>
                  <a:gd name="connsiteY9" fmla="*/ 61347 h 121544"/>
                  <a:gd name="connsiteX10" fmla="*/ 12128 w 180767"/>
                  <a:gd name="connsiteY10" fmla="*/ 0 h 12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80767" h="121544">
                    <a:moveTo>
                      <a:pt x="12128" y="88"/>
                    </a:moveTo>
                    <a:cubicBezTo>
                      <a:pt x="10003" y="18502"/>
                      <a:pt x="5931" y="36295"/>
                      <a:pt x="0" y="53203"/>
                    </a:cubicBezTo>
                    <a:cubicBezTo>
                      <a:pt x="2390" y="54177"/>
                      <a:pt x="4692" y="55328"/>
                      <a:pt x="6905" y="56479"/>
                    </a:cubicBezTo>
                    <a:cubicBezTo>
                      <a:pt x="14961" y="60639"/>
                      <a:pt x="23105" y="64889"/>
                      <a:pt x="31338" y="69226"/>
                    </a:cubicBezTo>
                    <a:cubicBezTo>
                      <a:pt x="16554" y="60816"/>
                      <a:pt x="7347" y="55151"/>
                      <a:pt x="7613" y="54531"/>
                    </a:cubicBezTo>
                    <a:cubicBezTo>
                      <a:pt x="8233" y="53380"/>
                      <a:pt x="41695" y="70200"/>
                      <a:pt x="82416" y="92066"/>
                    </a:cubicBezTo>
                    <a:cubicBezTo>
                      <a:pt x="100475" y="101803"/>
                      <a:pt x="116941" y="110833"/>
                      <a:pt x="129600" y="118003"/>
                    </a:cubicBezTo>
                    <a:cubicBezTo>
                      <a:pt x="132344" y="119154"/>
                      <a:pt x="135088" y="120393"/>
                      <a:pt x="137744" y="121544"/>
                    </a:cubicBezTo>
                    <a:cubicBezTo>
                      <a:pt x="137744" y="117384"/>
                      <a:pt x="138187" y="113223"/>
                      <a:pt x="139603" y="109239"/>
                    </a:cubicBezTo>
                    <a:cubicBezTo>
                      <a:pt x="146508" y="89321"/>
                      <a:pt x="172003" y="78875"/>
                      <a:pt x="180767" y="61347"/>
                    </a:cubicBezTo>
                    <a:cubicBezTo>
                      <a:pt x="127298" y="41784"/>
                      <a:pt x="58603" y="17439"/>
                      <a:pt x="12128" y="0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3" name="Forma libre: forma 1192">
                <a:extLst>
                  <a:ext uri="{FF2B5EF4-FFF2-40B4-BE49-F238E27FC236}">
                    <a16:creationId xmlns:a16="http://schemas.microsoft.com/office/drawing/2014/main" id="{3697B8EA-E3FD-7383-E701-9233696D8359}"/>
                  </a:ext>
                </a:extLst>
              </p:cNvPr>
              <p:cNvSpPr/>
              <p:nvPr/>
            </p:nvSpPr>
            <p:spPr>
              <a:xfrm>
                <a:off x="3950512" y="2014116"/>
                <a:ext cx="166072" cy="142082"/>
              </a:xfrm>
              <a:custGeom>
                <a:avLst/>
                <a:gdLst>
                  <a:gd name="connsiteX0" fmla="*/ 89 w 166072"/>
                  <a:gd name="connsiteY0" fmla="*/ 43289 h 142082"/>
                  <a:gd name="connsiteX1" fmla="*/ 18147 w 166072"/>
                  <a:gd name="connsiteY1" fmla="*/ 57010 h 142082"/>
                  <a:gd name="connsiteX2" fmla="*/ 20538 w 166072"/>
                  <a:gd name="connsiteY2" fmla="*/ 58603 h 142082"/>
                  <a:gd name="connsiteX3" fmla="*/ 76751 w 166072"/>
                  <a:gd name="connsiteY3" fmla="*/ 97820 h 142082"/>
                  <a:gd name="connsiteX4" fmla="*/ 132167 w 166072"/>
                  <a:gd name="connsiteY4" fmla="*/ 138098 h 142082"/>
                  <a:gd name="connsiteX5" fmla="*/ 137479 w 166072"/>
                  <a:gd name="connsiteY5" fmla="*/ 142082 h 142082"/>
                  <a:gd name="connsiteX6" fmla="*/ 166072 w 166072"/>
                  <a:gd name="connsiteY6" fmla="*/ 126236 h 142082"/>
                  <a:gd name="connsiteX7" fmla="*/ 25938 w 166072"/>
                  <a:gd name="connsiteY7" fmla="*/ 0 h 142082"/>
                  <a:gd name="connsiteX8" fmla="*/ 0 w 166072"/>
                  <a:gd name="connsiteY8" fmla="*/ 43289 h 1420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66072" h="142082">
                    <a:moveTo>
                      <a:pt x="89" y="43289"/>
                    </a:moveTo>
                    <a:cubicBezTo>
                      <a:pt x="5046" y="47095"/>
                      <a:pt x="11154" y="51698"/>
                      <a:pt x="18147" y="57010"/>
                    </a:cubicBezTo>
                    <a:cubicBezTo>
                      <a:pt x="18944" y="57541"/>
                      <a:pt x="19741" y="58072"/>
                      <a:pt x="20538" y="58603"/>
                    </a:cubicBezTo>
                    <a:cubicBezTo>
                      <a:pt x="35056" y="68429"/>
                      <a:pt x="54974" y="82239"/>
                      <a:pt x="76751" y="97820"/>
                    </a:cubicBezTo>
                    <a:cubicBezTo>
                      <a:pt x="98528" y="113312"/>
                      <a:pt x="118092" y="127564"/>
                      <a:pt x="132167" y="138098"/>
                    </a:cubicBezTo>
                    <a:cubicBezTo>
                      <a:pt x="134026" y="139515"/>
                      <a:pt x="135797" y="140843"/>
                      <a:pt x="137479" y="142082"/>
                    </a:cubicBezTo>
                    <a:cubicBezTo>
                      <a:pt x="146066" y="135708"/>
                      <a:pt x="156866" y="131725"/>
                      <a:pt x="166072" y="126236"/>
                    </a:cubicBezTo>
                    <a:cubicBezTo>
                      <a:pt x="120570" y="86400"/>
                      <a:pt x="66836" y="31426"/>
                      <a:pt x="25938" y="0"/>
                    </a:cubicBezTo>
                    <a:cubicBezTo>
                      <a:pt x="18679" y="15315"/>
                      <a:pt x="10003" y="29833"/>
                      <a:pt x="0" y="43289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4" name="Forma libre: forma 1193">
                <a:extLst>
                  <a:ext uri="{FF2B5EF4-FFF2-40B4-BE49-F238E27FC236}">
                    <a16:creationId xmlns:a16="http://schemas.microsoft.com/office/drawing/2014/main" id="{6CEF62E3-D10F-D040-44C3-64E77B935614}"/>
                  </a:ext>
                </a:extLst>
              </p:cNvPr>
              <p:cNvSpPr/>
              <p:nvPr/>
            </p:nvSpPr>
            <p:spPr>
              <a:xfrm>
                <a:off x="3508509" y="2119283"/>
                <a:ext cx="153855" cy="181298"/>
              </a:xfrm>
              <a:custGeom>
                <a:avLst/>
                <a:gdLst>
                  <a:gd name="connsiteX0" fmla="*/ 153856 w 153855"/>
                  <a:gd name="connsiteY0" fmla="*/ 28239 h 181298"/>
                  <a:gd name="connsiteX1" fmla="*/ 151200 w 153855"/>
                  <a:gd name="connsiteY1" fmla="*/ 23194 h 181298"/>
                  <a:gd name="connsiteX2" fmla="*/ 104990 w 153855"/>
                  <a:gd name="connsiteY2" fmla="*/ 0 h 181298"/>
                  <a:gd name="connsiteX3" fmla="*/ 103751 w 153855"/>
                  <a:gd name="connsiteY3" fmla="*/ 1594 h 181298"/>
                  <a:gd name="connsiteX4" fmla="*/ 92774 w 153855"/>
                  <a:gd name="connsiteY4" fmla="*/ 14341 h 181298"/>
                  <a:gd name="connsiteX5" fmla="*/ 64092 w 153855"/>
                  <a:gd name="connsiteY5" fmla="*/ 46918 h 181298"/>
                  <a:gd name="connsiteX6" fmla="*/ 31957 w 153855"/>
                  <a:gd name="connsiteY6" fmla="*/ 79318 h 181298"/>
                  <a:gd name="connsiteX7" fmla="*/ 17439 w 153855"/>
                  <a:gd name="connsiteY7" fmla="*/ 91446 h 181298"/>
                  <a:gd name="connsiteX8" fmla="*/ 20272 w 153855"/>
                  <a:gd name="connsiteY8" fmla="*/ 87462 h 181298"/>
                  <a:gd name="connsiteX9" fmla="*/ 0 w 153855"/>
                  <a:gd name="connsiteY9" fmla="*/ 108443 h 181298"/>
                  <a:gd name="connsiteX10" fmla="*/ 16731 w 153855"/>
                  <a:gd name="connsiteY10" fmla="*/ 174659 h 181298"/>
                  <a:gd name="connsiteX11" fmla="*/ 27089 w 153855"/>
                  <a:gd name="connsiteY11" fmla="*/ 181298 h 181298"/>
                  <a:gd name="connsiteX12" fmla="*/ 145003 w 153855"/>
                  <a:gd name="connsiteY12" fmla="*/ 34082 h 181298"/>
                  <a:gd name="connsiteX13" fmla="*/ 153856 w 153855"/>
                  <a:gd name="connsiteY13" fmla="*/ 28416 h 181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3855" h="181298">
                    <a:moveTo>
                      <a:pt x="153856" y="28239"/>
                    </a:moveTo>
                    <a:cubicBezTo>
                      <a:pt x="152882" y="26026"/>
                      <a:pt x="151820" y="24256"/>
                      <a:pt x="151200" y="23194"/>
                    </a:cubicBezTo>
                    <a:cubicBezTo>
                      <a:pt x="134911" y="16997"/>
                      <a:pt x="119508" y="9207"/>
                      <a:pt x="104990" y="0"/>
                    </a:cubicBezTo>
                    <a:cubicBezTo>
                      <a:pt x="104636" y="531"/>
                      <a:pt x="104193" y="1062"/>
                      <a:pt x="103751" y="1594"/>
                    </a:cubicBezTo>
                    <a:cubicBezTo>
                      <a:pt x="100564" y="5577"/>
                      <a:pt x="96757" y="9826"/>
                      <a:pt x="92774" y="14341"/>
                    </a:cubicBezTo>
                    <a:cubicBezTo>
                      <a:pt x="85515" y="23194"/>
                      <a:pt x="75600" y="34613"/>
                      <a:pt x="64092" y="46918"/>
                    </a:cubicBezTo>
                    <a:cubicBezTo>
                      <a:pt x="51964" y="59931"/>
                      <a:pt x="40456" y="71351"/>
                      <a:pt x="31957" y="79318"/>
                    </a:cubicBezTo>
                    <a:cubicBezTo>
                      <a:pt x="23459" y="87285"/>
                      <a:pt x="17882" y="91889"/>
                      <a:pt x="17439" y="91446"/>
                    </a:cubicBezTo>
                    <a:cubicBezTo>
                      <a:pt x="17262" y="91180"/>
                      <a:pt x="18236" y="89764"/>
                      <a:pt x="20272" y="87462"/>
                    </a:cubicBezTo>
                    <a:cubicBezTo>
                      <a:pt x="13013" y="94721"/>
                      <a:pt x="6197" y="101715"/>
                      <a:pt x="0" y="108443"/>
                    </a:cubicBezTo>
                    <a:cubicBezTo>
                      <a:pt x="9738" y="128715"/>
                      <a:pt x="354" y="158282"/>
                      <a:pt x="16731" y="174659"/>
                    </a:cubicBezTo>
                    <a:cubicBezTo>
                      <a:pt x="19829" y="177757"/>
                      <a:pt x="23370" y="179882"/>
                      <a:pt x="27089" y="181298"/>
                    </a:cubicBezTo>
                    <a:cubicBezTo>
                      <a:pt x="62321" y="133761"/>
                      <a:pt x="110656" y="72236"/>
                      <a:pt x="145003" y="34082"/>
                    </a:cubicBezTo>
                    <a:cubicBezTo>
                      <a:pt x="147393" y="31426"/>
                      <a:pt x="150403" y="28682"/>
                      <a:pt x="153856" y="28416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5" name="Forma libre: forma 1194">
                <a:extLst>
                  <a:ext uri="{FF2B5EF4-FFF2-40B4-BE49-F238E27FC236}">
                    <a16:creationId xmlns:a16="http://schemas.microsoft.com/office/drawing/2014/main" id="{A69480B0-D892-98C1-06F5-A4A362ECCB97}"/>
                  </a:ext>
                </a:extLst>
              </p:cNvPr>
              <p:cNvSpPr/>
              <p:nvPr/>
            </p:nvSpPr>
            <p:spPr>
              <a:xfrm>
                <a:off x="3754430" y="2122116"/>
                <a:ext cx="187140" cy="224209"/>
              </a:xfrm>
              <a:custGeom>
                <a:avLst/>
                <a:gdLst>
                  <a:gd name="connsiteX0" fmla="*/ 8764 w 187140"/>
                  <a:gd name="connsiteY0" fmla="*/ 36118 h 224209"/>
                  <a:gd name="connsiteX1" fmla="*/ 12748 w 187140"/>
                  <a:gd name="connsiteY1" fmla="*/ 47715 h 224209"/>
                  <a:gd name="connsiteX2" fmla="*/ 14607 w 187140"/>
                  <a:gd name="connsiteY2" fmla="*/ 74803 h 224209"/>
                  <a:gd name="connsiteX3" fmla="*/ 10269 w 187140"/>
                  <a:gd name="connsiteY3" fmla="*/ 109062 h 224209"/>
                  <a:gd name="connsiteX4" fmla="*/ 4161 w 187140"/>
                  <a:gd name="connsiteY4" fmla="*/ 152971 h 224209"/>
                  <a:gd name="connsiteX5" fmla="*/ 0 w 187140"/>
                  <a:gd name="connsiteY5" fmla="*/ 201571 h 224209"/>
                  <a:gd name="connsiteX6" fmla="*/ 30629 w 187140"/>
                  <a:gd name="connsiteY6" fmla="*/ 222462 h 224209"/>
                  <a:gd name="connsiteX7" fmla="*/ 77813 w 187140"/>
                  <a:gd name="connsiteY7" fmla="*/ 208741 h 224209"/>
                  <a:gd name="connsiteX8" fmla="*/ 73652 w 187140"/>
                  <a:gd name="connsiteY8" fmla="*/ 30807 h 224209"/>
                  <a:gd name="connsiteX9" fmla="*/ 76308 w 187140"/>
                  <a:gd name="connsiteY9" fmla="*/ 37003 h 224209"/>
                  <a:gd name="connsiteX10" fmla="*/ 75600 w 187140"/>
                  <a:gd name="connsiteY10" fmla="*/ 32311 h 224209"/>
                  <a:gd name="connsiteX11" fmla="*/ 84010 w 187140"/>
                  <a:gd name="connsiteY11" fmla="*/ 52407 h 224209"/>
                  <a:gd name="connsiteX12" fmla="*/ 100210 w 187140"/>
                  <a:gd name="connsiteY12" fmla="*/ 102423 h 224209"/>
                  <a:gd name="connsiteX13" fmla="*/ 104725 w 187140"/>
                  <a:gd name="connsiteY13" fmla="*/ 118357 h 224209"/>
                  <a:gd name="connsiteX14" fmla="*/ 120393 w 187140"/>
                  <a:gd name="connsiteY14" fmla="*/ 180236 h 224209"/>
                  <a:gd name="connsiteX15" fmla="*/ 140312 w 187140"/>
                  <a:gd name="connsiteY15" fmla="*/ 176164 h 224209"/>
                  <a:gd name="connsiteX16" fmla="*/ 187141 w 187140"/>
                  <a:gd name="connsiteY16" fmla="*/ 187849 h 224209"/>
                  <a:gd name="connsiteX17" fmla="*/ 125262 w 187140"/>
                  <a:gd name="connsiteY17" fmla="*/ 0 h 224209"/>
                  <a:gd name="connsiteX18" fmla="*/ 8941 w 187140"/>
                  <a:gd name="connsiteY18" fmla="*/ 36207 h 224209"/>
                  <a:gd name="connsiteX19" fmla="*/ 40898 w 187140"/>
                  <a:gd name="connsiteY19" fmla="*/ 132433 h 224209"/>
                  <a:gd name="connsiteX20" fmla="*/ 39039 w 187140"/>
                  <a:gd name="connsiteY20" fmla="*/ 107646 h 224209"/>
                  <a:gd name="connsiteX21" fmla="*/ 39482 w 187140"/>
                  <a:gd name="connsiteY21" fmla="*/ 82771 h 224209"/>
                  <a:gd name="connsiteX22" fmla="*/ 43643 w 187140"/>
                  <a:gd name="connsiteY22" fmla="*/ 107557 h 224209"/>
                  <a:gd name="connsiteX23" fmla="*/ 40898 w 187140"/>
                  <a:gd name="connsiteY23" fmla="*/ 132521 h 2242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87140" h="224209">
                    <a:moveTo>
                      <a:pt x="8764" y="36118"/>
                    </a:moveTo>
                    <a:cubicBezTo>
                      <a:pt x="11243" y="39216"/>
                      <a:pt x="12393" y="43377"/>
                      <a:pt x="12748" y="47715"/>
                    </a:cubicBezTo>
                    <a:cubicBezTo>
                      <a:pt x="15846" y="55328"/>
                      <a:pt x="15846" y="64977"/>
                      <a:pt x="14607" y="74803"/>
                    </a:cubicBezTo>
                    <a:cubicBezTo>
                      <a:pt x="13279" y="85515"/>
                      <a:pt x="11774" y="96934"/>
                      <a:pt x="10269" y="109062"/>
                    </a:cubicBezTo>
                    <a:cubicBezTo>
                      <a:pt x="8144" y="125085"/>
                      <a:pt x="6020" y="140046"/>
                      <a:pt x="4161" y="152971"/>
                    </a:cubicBezTo>
                    <a:cubicBezTo>
                      <a:pt x="2833" y="169879"/>
                      <a:pt x="1416" y="186521"/>
                      <a:pt x="0" y="201571"/>
                    </a:cubicBezTo>
                    <a:cubicBezTo>
                      <a:pt x="9826" y="208918"/>
                      <a:pt x="19121" y="218656"/>
                      <a:pt x="30629" y="222462"/>
                    </a:cubicBezTo>
                    <a:cubicBezTo>
                      <a:pt x="47626" y="227951"/>
                      <a:pt x="62764" y="219718"/>
                      <a:pt x="77813" y="208741"/>
                    </a:cubicBezTo>
                    <a:cubicBezTo>
                      <a:pt x="74361" y="151997"/>
                      <a:pt x="71351" y="81266"/>
                      <a:pt x="73652" y="30807"/>
                    </a:cubicBezTo>
                    <a:cubicBezTo>
                      <a:pt x="74538" y="32843"/>
                      <a:pt x="75423" y="34879"/>
                      <a:pt x="76308" y="37003"/>
                    </a:cubicBezTo>
                    <a:cubicBezTo>
                      <a:pt x="75600" y="34082"/>
                      <a:pt x="75334" y="32400"/>
                      <a:pt x="75600" y="32311"/>
                    </a:cubicBezTo>
                    <a:cubicBezTo>
                      <a:pt x="76220" y="32134"/>
                      <a:pt x="79407" y="39748"/>
                      <a:pt x="84010" y="52407"/>
                    </a:cubicBezTo>
                    <a:cubicBezTo>
                      <a:pt x="88613" y="65066"/>
                      <a:pt x="94456" y="82682"/>
                      <a:pt x="100210" y="102423"/>
                    </a:cubicBezTo>
                    <a:cubicBezTo>
                      <a:pt x="101803" y="107912"/>
                      <a:pt x="103308" y="113223"/>
                      <a:pt x="104725" y="118357"/>
                    </a:cubicBezTo>
                    <a:cubicBezTo>
                      <a:pt x="110833" y="139338"/>
                      <a:pt x="116233" y="160495"/>
                      <a:pt x="120393" y="180236"/>
                    </a:cubicBezTo>
                    <a:cubicBezTo>
                      <a:pt x="126767" y="177580"/>
                      <a:pt x="133407" y="175987"/>
                      <a:pt x="140312" y="176164"/>
                    </a:cubicBezTo>
                    <a:cubicBezTo>
                      <a:pt x="155892" y="176695"/>
                      <a:pt x="172357" y="185902"/>
                      <a:pt x="187141" y="187849"/>
                    </a:cubicBezTo>
                    <a:cubicBezTo>
                      <a:pt x="162177" y="127387"/>
                      <a:pt x="135531" y="51698"/>
                      <a:pt x="125262" y="0"/>
                    </a:cubicBezTo>
                    <a:cubicBezTo>
                      <a:pt x="91003" y="20892"/>
                      <a:pt x="51344" y="33816"/>
                      <a:pt x="8941" y="36207"/>
                    </a:cubicBezTo>
                    <a:close/>
                    <a:moveTo>
                      <a:pt x="40898" y="132433"/>
                    </a:moveTo>
                    <a:cubicBezTo>
                      <a:pt x="39571" y="132344"/>
                      <a:pt x="39393" y="121190"/>
                      <a:pt x="39039" y="107646"/>
                    </a:cubicBezTo>
                    <a:cubicBezTo>
                      <a:pt x="38685" y="94013"/>
                      <a:pt x="38243" y="82948"/>
                      <a:pt x="39482" y="82771"/>
                    </a:cubicBezTo>
                    <a:cubicBezTo>
                      <a:pt x="40721" y="82593"/>
                      <a:pt x="43200" y="93659"/>
                      <a:pt x="43643" y="107557"/>
                    </a:cubicBezTo>
                    <a:cubicBezTo>
                      <a:pt x="44085" y="121456"/>
                      <a:pt x="42138" y="132610"/>
                      <a:pt x="40898" y="132521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6" name="Forma libre: forma 1195">
                <a:extLst>
                  <a:ext uri="{FF2B5EF4-FFF2-40B4-BE49-F238E27FC236}">
                    <a16:creationId xmlns:a16="http://schemas.microsoft.com/office/drawing/2014/main" id="{FFE509EB-B11F-5751-0655-977CFA172C4B}"/>
                  </a:ext>
                </a:extLst>
              </p:cNvPr>
              <p:cNvSpPr/>
              <p:nvPr/>
            </p:nvSpPr>
            <p:spPr>
              <a:xfrm>
                <a:off x="3606151" y="2143096"/>
                <a:ext cx="133849" cy="199801"/>
              </a:xfrm>
              <a:custGeom>
                <a:avLst/>
                <a:gdLst>
                  <a:gd name="connsiteX0" fmla="*/ 132875 w 133849"/>
                  <a:gd name="connsiteY0" fmla="*/ 16200 h 199801"/>
                  <a:gd name="connsiteX1" fmla="*/ 133849 w 133849"/>
                  <a:gd name="connsiteY1" fmla="*/ 15315 h 199801"/>
                  <a:gd name="connsiteX2" fmla="*/ 55416 w 133849"/>
                  <a:gd name="connsiteY2" fmla="*/ 0 h 199801"/>
                  <a:gd name="connsiteX3" fmla="*/ 57452 w 133849"/>
                  <a:gd name="connsiteY3" fmla="*/ 2833 h 199801"/>
                  <a:gd name="connsiteX4" fmla="*/ 58338 w 133849"/>
                  <a:gd name="connsiteY4" fmla="*/ 4515 h 199801"/>
                  <a:gd name="connsiteX5" fmla="*/ 64534 w 133849"/>
                  <a:gd name="connsiteY5" fmla="*/ 18944 h 199801"/>
                  <a:gd name="connsiteX6" fmla="*/ 63029 w 133849"/>
                  <a:gd name="connsiteY6" fmla="*/ 27177 h 199801"/>
                  <a:gd name="connsiteX7" fmla="*/ 57807 w 133849"/>
                  <a:gd name="connsiteY7" fmla="*/ 50105 h 199801"/>
                  <a:gd name="connsiteX8" fmla="*/ 43289 w 133849"/>
                  <a:gd name="connsiteY8" fmla="*/ 81974 h 199801"/>
                  <a:gd name="connsiteX9" fmla="*/ 12128 w 133849"/>
                  <a:gd name="connsiteY9" fmla="*/ 137125 h 199801"/>
                  <a:gd name="connsiteX10" fmla="*/ 0 w 133849"/>
                  <a:gd name="connsiteY10" fmla="*/ 154830 h 199801"/>
                  <a:gd name="connsiteX11" fmla="*/ 9384 w 133849"/>
                  <a:gd name="connsiteY11" fmla="*/ 157131 h 199801"/>
                  <a:gd name="connsiteX12" fmla="*/ 73741 w 133849"/>
                  <a:gd name="connsiteY12" fmla="*/ 199623 h 199801"/>
                  <a:gd name="connsiteX13" fmla="*/ 76131 w 133849"/>
                  <a:gd name="connsiteY13" fmla="*/ 199180 h 199801"/>
                  <a:gd name="connsiteX14" fmla="*/ 122341 w 133849"/>
                  <a:gd name="connsiteY14" fmla="*/ 36561 h 199801"/>
                  <a:gd name="connsiteX15" fmla="*/ 132787 w 133849"/>
                  <a:gd name="connsiteY15" fmla="*/ 16289 h 1998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3849" h="199801">
                    <a:moveTo>
                      <a:pt x="132875" y="16200"/>
                    </a:moveTo>
                    <a:cubicBezTo>
                      <a:pt x="132875" y="16200"/>
                      <a:pt x="133495" y="15669"/>
                      <a:pt x="133849" y="15315"/>
                    </a:cubicBezTo>
                    <a:cubicBezTo>
                      <a:pt x="106318" y="14341"/>
                      <a:pt x="79938" y="9118"/>
                      <a:pt x="55416" y="0"/>
                    </a:cubicBezTo>
                    <a:cubicBezTo>
                      <a:pt x="56036" y="797"/>
                      <a:pt x="56744" y="1682"/>
                      <a:pt x="57452" y="2833"/>
                    </a:cubicBezTo>
                    <a:cubicBezTo>
                      <a:pt x="57718" y="3276"/>
                      <a:pt x="58072" y="3895"/>
                      <a:pt x="58338" y="4515"/>
                    </a:cubicBezTo>
                    <a:cubicBezTo>
                      <a:pt x="63561" y="5931"/>
                      <a:pt x="65154" y="13279"/>
                      <a:pt x="64534" y="18944"/>
                    </a:cubicBezTo>
                    <a:cubicBezTo>
                      <a:pt x="64269" y="21777"/>
                      <a:pt x="63738" y="24521"/>
                      <a:pt x="63029" y="27177"/>
                    </a:cubicBezTo>
                    <a:cubicBezTo>
                      <a:pt x="62675" y="34259"/>
                      <a:pt x="60905" y="42138"/>
                      <a:pt x="57807" y="50105"/>
                    </a:cubicBezTo>
                    <a:cubicBezTo>
                      <a:pt x="53911" y="60285"/>
                      <a:pt x="48777" y="70820"/>
                      <a:pt x="43289" y="81974"/>
                    </a:cubicBezTo>
                    <a:cubicBezTo>
                      <a:pt x="32223" y="104105"/>
                      <a:pt x="20892" y="123492"/>
                      <a:pt x="12128" y="137125"/>
                    </a:cubicBezTo>
                    <a:cubicBezTo>
                      <a:pt x="6905" y="145269"/>
                      <a:pt x="2656" y="151289"/>
                      <a:pt x="0" y="154830"/>
                    </a:cubicBezTo>
                    <a:cubicBezTo>
                      <a:pt x="3187" y="155272"/>
                      <a:pt x="6374" y="155980"/>
                      <a:pt x="9384" y="157131"/>
                    </a:cubicBezTo>
                    <a:cubicBezTo>
                      <a:pt x="34082" y="166780"/>
                      <a:pt x="47449" y="202633"/>
                      <a:pt x="73741" y="199623"/>
                    </a:cubicBezTo>
                    <a:cubicBezTo>
                      <a:pt x="74538" y="199535"/>
                      <a:pt x="75334" y="199357"/>
                      <a:pt x="76131" y="199180"/>
                    </a:cubicBezTo>
                    <a:cubicBezTo>
                      <a:pt x="91534" y="150049"/>
                      <a:pt x="106938" y="82062"/>
                      <a:pt x="122341" y="36561"/>
                    </a:cubicBezTo>
                    <a:cubicBezTo>
                      <a:pt x="124820" y="29302"/>
                      <a:pt x="127387" y="21777"/>
                      <a:pt x="132787" y="16289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7" name="Forma libre: forma 1196">
                <a:extLst>
                  <a:ext uri="{FF2B5EF4-FFF2-40B4-BE49-F238E27FC236}">
                    <a16:creationId xmlns:a16="http://schemas.microsoft.com/office/drawing/2014/main" id="{26C60151-A57E-3B99-5033-86BCA1F2FB36}"/>
                  </a:ext>
                </a:extLst>
              </p:cNvPr>
              <p:cNvSpPr/>
              <p:nvPr/>
            </p:nvSpPr>
            <p:spPr>
              <a:xfrm>
                <a:off x="3902974" y="1604512"/>
                <a:ext cx="174127" cy="162088"/>
              </a:xfrm>
              <a:custGeom>
                <a:avLst/>
                <a:gdLst>
                  <a:gd name="connsiteX0" fmla="*/ 54708 w 174127"/>
                  <a:gd name="connsiteY0" fmla="*/ 162089 h 162088"/>
                  <a:gd name="connsiteX1" fmla="*/ 63738 w 174127"/>
                  <a:gd name="connsiteY1" fmla="*/ 154475 h 162088"/>
                  <a:gd name="connsiteX2" fmla="*/ 75423 w 174127"/>
                  <a:gd name="connsiteY2" fmla="*/ 142879 h 162088"/>
                  <a:gd name="connsiteX3" fmla="*/ 98439 w 174127"/>
                  <a:gd name="connsiteY3" fmla="*/ 128007 h 162088"/>
                  <a:gd name="connsiteX4" fmla="*/ 141816 w 174127"/>
                  <a:gd name="connsiteY4" fmla="*/ 103928 h 162088"/>
                  <a:gd name="connsiteX5" fmla="*/ 158370 w 174127"/>
                  <a:gd name="connsiteY5" fmla="*/ 96403 h 162088"/>
                  <a:gd name="connsiteX6" fmla="*/ 174128 w 174127"/>
                  <a:gd name="connsiteY6" fmla="*/ 87108 h 162088"/>
                  <a:gd name="connsiteX7" fmla="*/ 173862 w 174127"/>
                  <a:gd name="connsiteY7" fmla="*/ 86843 h 162088"/>
                  <a:gd name="connsiteX8" fmla="*/ 160141 w 174127"/>
                  <a:gd name="connsiteY8" fmla="*/ 2833 h 162088"/>
                  <a:gd name="connsiteX9" fmla="*/ 157397 w 174127"/>
                  <a:gd name="connsiteY9" fmla="*/ 0 h 162088"/>
                  <a:gd name="connsiteX10" fmla="*/ 0 w 174127"/>
                  <a:gd name="connsiteY10" fmla="*/ 103574 h 162088"/>
                  <a:gd name="connsiteX11" fmla="*/ 54620 w 174127"/>
                  <a:gd name="connsiteY11" fmla="*/ 162000 h 162088"/>
                  <a:gd name="connsiteX12" fmla="*/ 65774 w 174127"/>
                  <a:gd name="connsiteY12" fmla="*/ 63118 h 162088"/>
                  <a:gd name="connsiteX13" fmla="*/ 98616 w 174127"/>
                  <a:gd name="connsiteY13" fmla="*/ 42757 h 162088"/>
                  <a:gd name="connsiteX14" fmla="*/ 68252 w 174127"/>
                  <a:gd name="connsiteY14" fmla="*/ 66925 h 162088"/>
                  <a:gd name="connsiteX15" fmla="*/ 33639 w 174127"/>
                  <a:gd name="connsiteY15" fmla="*/ 84453 h 162088"/>
                  <a:gd name="connsiteX16" fmla="*/ 65774 w 174127"/>
                  <a:gd name="connsiteY16" fmla="*/ 63029 h 1620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74127" h="162088">
                    <a:moveTo>
                      <a:pt x="54708" y="162089"/>
                    </a:moveTo>
                    <a:cubicBezTo>
                      <a:pt x="57630" y="159433"/>
                      <a:pt x="60639" y="156866"/>
                      <a:pt x="63738" y="154475"/>
                    </a:cubicBezTo>
                    <a:cubicBezTo>
                      <a:pt x="66659" y="150226"/>
                      <a:pt x="70731" y="146331"/>
                      <a:pt x="75423" y="142879"/>
                    </a:cubicBezTo>
                    <a:cubicBezTo>
                      <a:pt x="82416" y="137921"/>
                      <a:pt x="90207" y="133141"/>
                      <a:pt x="98439" y="128007"/>
                    </a:cubicBezTo>
                    <a:cubicBezTo>
                      <a:pt x="114993" y="117915"/>
                      <a:pt x="130485" y="109593"/>
                      <a:pt x="141816" y="103928"/>
                    </a:cubicBezTo>
                    <a:cubicBezTo>
                      <a:pt x="149607" y="100121"/>
                      <a:pt x="155361" y="97554"/>
                      <a:pt x="158370" y="96403"/>
                    </a:cubicBezTo>
                    <a:cubicBezTo>
                      <a:pt x="163682" y="93393"/>
                      <a:pt x="168993" y="90295"/>
                      <a:pt x="174128" y="87108"/>
                    </a:cubicBezTo>
                    <a:cubicBezTo>
                      <a:pt x="174128" y="87020"/>
                      <a:pt x="173951" y="86931"/>
                      <a:pt x="173862" y="86843"/>
                    </a:cubicBezTo>
                    <a:cubicBezTo>
                      <a:pt x="158282" y="62410"/>
                      <a:pt x="178466" y="25318"/>
                      <a:pt x="160141" y="2833"/>
                    </a:cubicBezTo>
                    <a:cubicBezTo>
                      <a:pt x="159256" y="1770"/>
                      <a:pt x="158370" y="885"/>
                      <a:pt x="157397" y="0"/>
                    </a:cubicBezTo>
                    <a:cubicBezTo>
                      <a:pt x="111275" y="34171"/>
                      <a:pt x="51787" y="72944"/>
                      <a:pt x="0" y="103574"/>
                    </a:cubicBezTo>
                    <a:cubicBezTo>
                      <a:pt x="21157" y="120039"/>
                      <a:pt x="39659" y="139692"/>
                      <a:pt x="54620" y="162000"/>
                    </a:cubicBezTo>
                    <a:close/>
                    <a:moveTo>
                      <a:pt x="65774" y="63118"/>
                    </a:moveTo>
                    <a:cubicBezTo>
                      <a:pt x="83656" y="51698"/>
                      <a:pt x="97820" y="41784"/>
                      <a:pt x="98616" y="42757"/>
                    </a:cubicBezTo>
                    <a:cubicBezTo>
                      <a:pt x="99413" y="43731"/>
                      <a:pt x="86400" y="55328"/>
                      <a:pt x="68252" y="66925"/>
                    </a:cubicBezTo>
                    <a:cubicBezTo>
                      <a:pt x="50193" y="78610"/>
                      <a:pt x="34170" y="85603"/>
                      <a:pt x="33639" y="84453"/>
                    </a:cubicBezTo>
                    <a:cubicBezTo>
                      <a:pt x="33020" y="83302"/>
                      <a:pt x="47892" y="74538"/>
                      <a:pt x="65774" y="63029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8" name="Forma libre: forma 1197">
                <a:extLst>
                  <a:ext uri="{FF2B5EF4-FFF2-40B4-BE49-F238E27FC236}">
                    <a16:creationId xmlns:a16="http://schemas.microsoft.com/office/drawing/2014/main" id="{A205A2E3-C9B7-CAB6-1C1C-2E9F8BFE4BD5}"/>
                  </a:ext>
                </a:extLst>
              </p:cNvPr>
              <p:cNvSpPr/>
              <p:nvPr/>
            </p:nvSpPr>
            <p:spPr>
              <a:xfrm>
                <a:off x="3997076" y="1857781"/>
                <a:ext cx="182415" cy="66659"/>
              </a:xfrm>
              <a:custGeom>
                <a:avLst/>
                <a:gdLst>
                  <a:gd name="connsiteX0" fmla="*/ 88 w 182415"/>
                  <a:gd name="connsiteY0" fmla="*/ 8498 h 66659"/>
                  <a:gd name="connsiteX1" fmla="*/ 3452 w 182415"/>
                  <a:gd name="connsiteY1" fmla="*/ 49220 h 66659"/>
                  <a:gd name="connsiteX2" fmla="*/ 3275 w 182415"/>
                  <a:gd name="connsiteY2" fmla="*/ 56744 h 66659"/>
                  <a:gd name="connsiteX3" fmla="*/ 7436 w 182415"/>
                  <a:gd name="connsiteY3" fmla="*/ 56744 h 66659"/>
                  <a:gd name="connsiteX4" fmla="*/ 29567 w 182415"/>
                  <a:gd name="connsiteY4" fmla="*/ 57984 h 66659"/>
                  <a:gd name="connsiteX5" fmla="*/ 34790 w 182415"/>
                  <a:gd name="connsiteY5" fmla="*/ 58072 h 66659"/>
                  <a:gd name="connsiteX6" fmla="*/ 94190 w 182415"/>
                  <a:gd name="connsiteY6" fmla="*/ 61259 h 66659"/>
                  <a:gd name="connsiteX7" fmla="*/ 150315 w 182415"/>
                  <a:gd name="connsiteY7" fmla="*/ 66659 h 66659"/>
                  <a:gd name="connsiteX8" fmla="*/ 180679 w 182415"/>
                  <a:gd name="connsiteY8" fmla="*/ 25407 h 66659"/>
                  <a:gd name="connsiteX9" fmla="*/ 178908 w 182415"/>
                  <a:gd name="connsiteY9" fmla="*/ 0 h 66659"/>
                  <a:gd name="connsiteX10" fmla="*/ 6639 w 182415"/>
                  <a:gd name="connsiteY10" fmla="*/ 8587 h 66659"/>
                  <a:gd name="connsiteX11" fmla="*/ 0 w 182415"/>
                  <a:gd name="connsiteY11" fmla="*/ 8587 h 666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82415" h="66659">
                    <a:moveTo>
                      <a:pt x="88" y="8498"/>
                    </a:moveTo>
                    <a:cubicBezTo>
                      <a:pt x="2213" y="21777"/>
                      <a:pt x="3452" y="35321"/>
                      <a:pt x="3452" y="49220"/>
                    </a:cubicBezTo>
                    <a:cubicBezTo>
                      <a:pt x="3452" y="51698"/>
                      <a:pt x="3364" y="54177"/>
                      <a:pt x="3275" y="56744"/>
                    </a:cubicBezTo>
                    <a:cubicBezTo>
                      <a:pt x="4692" y="56744"/>
                      <a:pt x="6108" y="56744"/>
                      <a:pt x="7436" y="56744"/>
                    </a:cubicBezTo>
                    <a:cubicBezTo>
                      <a:pt x="14872" y="57010"/>
                      <a:pt x="22219" y="57453"/>
                      <a:pt x="29567" y="57984"/>
                    </a:cubicBezTo>
                    <a:cubicBezTo>
                      <a:pt x="31249" y="57984"/>
                      <a:pt x="33020" y="57984"/>
                      <a:pt x="34790" y="58072"/>
                    </a:cubicBezTo>
                    <a:cubicBezTo>
                      <a:pt x="50016" y="58515"/>
                      <a:pt x="70997" y="59489"/>
                      <a:pt x="94190" y="61259"/>
                    </a:cubicBezTo>
                    <a:cubicBezTo>
                      <a:pt x="115879" y="62853"/>
                      <a:pt x="135531" y="64889"/>
                      <a:pt x="150315" y="66659"/>
                    </a:cubicBezTo>
                    <a:cubicBezTo>
                      <a:pt x="154033" y="49928"/>
                      <a:pt x="174659" y="41607"/>
                      <a:pt x="180679" y="25407"/>
                    </a:cubicBezTo>
                    <a:cubicBezTo>
                      <a:pt x="183777" y="17085"/>
                      <a:pt x="182449" y="8321"/>
                      <a:pt x="178908" y="0"/>
                    </a:cubicBezTo>
                    <a:cubicBezTo>
                      <a:pt x="124820" y="3010"/>
                      <a:pt x="51787" y="7525"/>
                      <a:pt x="6639" y="8587"/>
                    </a:cubicBezTo>
                    <a:cubicBezTo>
                      <a:pt x="4426" y="8587"/>
                      <a:pt x="2213" y="8587"/>
                      <a:pt x="0" y="8587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199" name="Forma libre: forma 1198">
                <a:extLst>
                  <a:ext uri="{FF2B5EF4-FFF2-40B4-BE49-F238E27FC236}">
                    <a16:creationId xmlns:a16="http://schemas.microsoft.com/office/drawing/2014/main" id="{03B6DDF5-B4D6-770D-9A6F-F5F89AD0B5BC}"/>
                  </a:ext>
                </a:extLst>
              </p:cNvPr>
              <p:cNvSpPr/>
              <p:nvPr/>
            </p:nvSpPr>
            <p:spPr>
              <a:xfrm>
                <a:off x="3839237" y="1533604"/>
                <a:ext cx="158547" cy="168639"/>
              </a:xfrm>
              <a:custGeom>
                <a:avLst/>
                <a:gdLst>
                  <a:gd name="connsiteX0" fmla="*/ 96492 w 158547"/>
                  <a:gd name="connsiteY0" fmla="*/ 19475 h 168639"/>
                  <a:gd name="connsiteX1" fmla="*/ 6728 w 158547"/>
                  <a:gd name="connsiteY1" fmla="*/ 132344 h 168639"/>
                  <a:gd name="connsiteX2" fmla="*/ 0 w 158547"/>
                  <a:gd name="connsiteY2" fmla="*/ 138541 h 168639"/>
                  <a:gd name="connsiteX3" fmla="*/ 55682 w 158547"/>
                  <a:gd name="connsiteY3" fmla="*/ 168639 h 168639"/>
                  <a:gd name="connsiteX4" fmla="*/ 56921 w 158547"/>
                  <a:gd name="connsiteY4" fmla="*/ 167046 h 168639"/>
                  <a:gd name="connsiteX5" fmla="*/ 56921 w 158547"/>
                  <a:gd name="connsiteY5" fmla="*/ 167046 h 168639"/>
                  <a:gd name="connsiteX6" fmla="*/ 62410 w 158547"/>
                  <a:gd name="connsiteY6" fmla="*/ 158371 h 168639"/>
                  <a:gd name="connsiteX7" fmla="*/ 76397 w 158547"/>
                  <a:gd name="connsiteY7" fmla="*/ 142525 h 168639"/>
                  <a:gd name="connsiteX8" fmla="*/ 158547 w 158547"/>
                  <a:gd name="connsiteY8" fmla="*/ 51698 h 168639"/>
                  <a:gd name="connsiteX9" fmla="*/ 144738 w 158547"/>
                  <a:gd name="connsiteY9" fmla="*/ 42934 h 168639"/>
                  <a:gd name="connsiteX10" fmla="*/ 118003 w 158547"/>
                  <a:gd name="connsiteY10" fmla="*/ 4426 h 168639"/>
                  <a:gd name="connsiteX11" fmla="*/ 104105 w 158547"/>
                  <a:gd name="connsiteY11" fmla="*/ 0 h 168639"/>
                  <a:gd name="connsiteX12" fmla="*/ 104370 w 158547"/>
                  <a:gd name="connsiteY12" fmla="*/ 974 h 168639"/>
                  <a:gd name="connsiteX13" fmla="*/ 96403 w 158547"/>
                  <a:gd name="connsiteY13" fmla="*/ 19564 h 1686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8547" h="168639">
                    <a:moveTo>
                      <a:pt x="96492" y="19475"/>
                    </a:moveTo>
                    <a:cubicBezTo>
                      <a:pt x="66571" y="57098"/>
                      <a:pt x="36649" y="94721"/>
                      <a:pt x="6728" y="132344"/>
                    </a:cubicBezTo>
                    <a:cubicBezTo>
                      <a:pt x="4957" y="134557"/>
                      <a:pt x="2567" y="136859"/>
                      <a:pt x="0" y="138541"/>
                    </a:cubicBezTo>
                    <a:cubicBezTo>
                      <a:pt x="19918" y="146243"/>
                      <a:pt x="38597" y="156334"/>
                      <a:pt x="55682" y="168639"/>
                    </a:cubicBezTo>
                    <a:cubicBezTo>
                      <a:pt x="56036" y="168108"/>
                      <a:pt x="56479" y="167577"/>
                      <a:pt x="56921" y="167046"/>
                    </a:cubicBezTo>
                    <a:lnTo>
                      <a:pt x="56921" y="167046"/>
                    </a:lnTo>
                    <a:cubicBezTo>
                      <a:pt x="57895" y="163948"/>
                      <a:pt x="60020" y="161115"/>
                      <a:pt x="62410" y="158371"/>
                    </a:cubicBezTo>
                    <a:cubicBezTo>
                      <a:pt x="66393" y="153767"/>
                      <a:pt x="71174" y="148367"/>
                      <a:pt x="76397" y="142525"/>
                    </a:cubicBezTo>
                    <a:cubicBezTo>
                      <a:pt x="102777" y="110656"/>
                      <a:pt x="133318" y="78433"/>
                      <a:pt x="158547" y="51698"/>
                    </a:cubicBezTo>
                    <a:cubicBezTo>
                      <a:pt x="153413" y="49662"/>
                      <a:pt x="148721" y="46918"/>
                      <a:pt x="144738" y="42934"/>
                    </a:cubicBezTo>
                    <a:cubicBezTo>
                      <a:pt x="133672" y="31692"/>
                      <a:pt x="131193" y="13013"/>
                      <a:pt x="118003" y="4426"/>
                    </a:cubicBezTo>
                    <a:cubicBezTo>
                      <a:pt x="113665" y="1593"/>
                      <a:pt x="109062" y="354"/>
                      <a:pt x="104105" y="0"/>
                    </a:cubicBezTo>
                    <a:cubicBezTo>
                      <a:pt x="104105" y="354"/>
                      <a:pt x="104370" y="620"/>
                      <a:pt x="104370" y="974"/>
                    </a:cubicBezTo>
                    <a:cubicBezTo>
                      <a:pt x="105344" y="7879"/>
                      <a:pt x="100741" y="14164"/>
                      <a:pt x="96403" y="19564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0" name="Forma libre: forma 1199">
                <a:extLst>
                  <a:ext uri="{FF2B5EF4-FFF2-40B4-BE49-F238E27FC236}">
                    <a16:creationId xmlns:a16="http://schemas.microsoft.com/office/drawing/2014/main" id="{E6954296-2754-ABE6-BDE8-E8CE7A1ADB66}"/>
                  </a:ext>
                </a:extLst>
              </p:cNvPr>
              <p:cNvSpPr/>
              <p:nvPr/>
            </p:nvSpPr>
            <p:spPr>
              <a:xfrm>
                <a:off x="3967686" y="1724109"/>
                <a:ext cx="171332" cy="115701"/>
              </a:xfrm>
              <a:custGeom>
                <a:avLst/>
                <a:gdLst>
                  <a:gd name="connsiteX0" fmla="*/ 23636 w 171332"/>
                  <a:gd name="connsiteY0" fmla="*/ 115702 h 115701"/>
                  <a:gd name="connsiteX1" fmla="*/ 30984 w 171332"/>
                  <a:gd name="connsiteY1" fmla="*/ 112426 h 115701"/>
                  <a:gd name="connsiteX2" fmla="*/ 48246 w 171332"/>
                  <a:gd name="connsiteY2" fmla="*/ 104636 h 115701"/>
                  <a:gd name="connsiteX3" fmla="*/ 91446 w 171332"/>
                  <a:gd name="connsiteY3" fmla="*/ 88082 h 115701"/>
                  <a:gd name="connsiteX4" fmla="*/ 135089 w 171332"/>
                  <a:gd name="connsiteY4" fmla="*/ 72856 h 115701"/>
                  <a:gd name="connsiteX5" fmla="*/ 153679 w 171332"/>
                  <a:gd name="connsiteY5" fmla="*/ 67810 h 115701"/>
                  <a:gd name="connsiteX6" fmla="*/ 147305 w 171332"/>
                  <a:gd name="connsiteY6" fmla="*/ 71262 h 115701"/>
                  <a:gd name="connsiteX7" fmla="*/ 170056 w 171332"/>
                  <a:gd name="connsiteY7" fmla="*/ 63738 h 115701"/>
                  <a:gd name="connsiteX8" fmla="*/ 165807 w 171332"/>
                  <a:gd name="connsiteY8" fmla="*/ 10092 h 115701"/>
                  <a:gd name="connsiteX9" fmla="*/ 156511 w 171332"/>
                  <a:gd name="connsiteY9" fmla="*/ 0 h 115701"/>
                  <a:gd name="connsiteX10" fmla="*/ 0 w 171332"/>
                  <a:gd name="connsiteY10" fmla="*/ 58957 h 115701"/>
                  <a:gd name="connsiteX11" fmla="*/ 23459 w 171332"/>
                  <a:gd name="connsiteY11" fmla="*/ 115613 h 1157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1332" h="115701">
                    <a:moveTo>
                      <a:pt x="23636" y="115702"/>
                    </a:moveTo>
                    <a:cubicBezTo>
                      <a:pt x="26115" y="114639"/>
                      <a:pt x="28505" y="113577"/>
                      <a:pt x="30984" y="112426"/>
                    </a:cubicBezTo>
                    <a:cubicBezTo>
                      <a:pt x="32134" y="111453"/>
                      <a:pt x="38508" y="108531"/>
                      <a:pt x="48246" y="104636"/>
                    </a:cubicBezTo>
                    <a:cubicBezTo>
                      <a:pt x="59223" y="100210"/>
                      <a:pt x="74449" y="94279"/>
                      <a:pt x="91446" y="88082"/>
                    </a:cubicBezTo>
                    <a:cubicBezTo>
                      <a:pt x="108443" y="81885"/>
                      <a:pt x="123846" y="76485"/>
                      <a:pt x="135089" y="72856"/>
                    </a:cubicBezTo>
                    <a:cubicBezTo>
                      <a:pt x="146331" y="69138"/>
                      <a:pt x="153413" y="67190"/>
                      <a:pt x="153679" y="67810"/>
                    </a:cubicBezTo>
                    <a:cubicBezTo>
                      <a:pt x="153856" y="68164"/>
                      <a:pt x="151465" y="69403"/>
                      <a:pt x="147305" y="71262"/>
                    </a:cubicBezTo>
                    <a:cubicBezTo>
                      <a:pt x="155184" y="68695"/>
                      <a:pt x="162797" y="66216"/>
                      <a:pt x="170056" y="63738"/>
                    </a:cubicBezTo>
                    <a:cubicBezTo>
                      <a:pt x="169702" y="45236"/>
                      <a:pt x="175190" y="25761"/>
                      <a:pt x="165807" y="10092"/>
                    </a:cubicBezTo>
                    <a:cubicBezTo>
                      <a:pt x="163416" y="6108"/>
                      <a:pt x="160141" y="2921"/>
                      <a:pt x="156511" y="0"/>
                    </a:cubicBezTo>
                    <a:cubicBezTo>
                      <a:pt x="108266" y="19476"/>
                      <a:pt x="42315" y="50105"/>
                      <a:pt x="0" y="58957"/>
                    </a:cubicBezTo>
                    <a:cubicBezTo>
                      <a:pt x="10003" y="76662"/>
                      <a:pt x="17970" y="95607"/>
                      <a:pt x="23459" y="115613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1" name="Forma libre: forma 1200">
                <a:extLst>
                  <a:ext uri="{FF2B5EF4-FFF2-40B4-BE49-F238E27FC236}">
                    <a16:creationId xmlns:a16="http://schemas.microsoft.com/office/drawing/2014/main" id="{4BE659EE-C4DF-C4B9-03DA-00BF7EB4F0A0}"/>
                  </a:ext>
                </a:extLst>
              </p:cNvPr>
              <p:cNvSpPr/>
              <p:nvPr/>
            </p:nvSpPr>
            <p:spPr>
              <a:xfrm>
                <a:off x="4127119" y="1926388"/>
                <a:ext cx="19740" cy="1770"/>
              </a:xfrm>
              <a:custGeom>
                <a:avLst/>
                <a:gdLst>
                  <a:gd name="connsiteX0" fmla="*/ 19741 w 19740"/>
                  <a:gd name="connsiteY0" fmla="*/ 1770 h 1770"/>
                  <a:gd name="connsiteX1" fmla="*/ 19741 w 19740"/>
                  <a:gd name="connsiteY1" fmla="*/ 1505 h 1770"/>
                  <a:gd name="connsiteX2" fmla="*/ 0 w 19740"/>
                  <a:gd name="connsiteY2" fmla="*/ 0 h 1770"/>
                  <a:gd name="connsiteX3" fmla="*/ 19741 w 19740"/>
                  <a:gd name="connsiteY3" fmla="*/ 1770 h 1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740" h="1770">
                    <a:moveTo>
                      <a:pt x="19741" y="1770"/>
                    </a:moveTo>
                    <a:lnTo>
                      <a:pt x="19741" y="1505"/>
                    </a:lnTo>
                    <a:cubicBezTo>
                      <a:pt x="13633" y="1062"/>
                      <a:pt x="6993" y="531"/>
                      <a:pt x="0" y="0"/>
                    </a:cubicBezTo>
                    <a:cubicBezTo>
                      <a:pt x="6551" y="620"/>
                      <a:pt x="13101" y="1239"/>
                      <a:pt x="19741" y="1770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2" name="Forma libre: forma 1201">
                <a:extLst>
                  <a:ext uri="{FF2B5EF4-FFF2-40B4-BE49-F238E27FC236}">
                    <a16:creationId xmlns:a16="http://schemas.microsoft.com/office/drawing/2014/main" id="{22A80234-2E77-0732-0C7B-3A0934C1DE6B}"/>
                  </a:ext>
                </a:extLst>
              </p:cNvPr>
              <p:cNvSpPr/>
              <p:nvPr/>
            </p:nvSpPr>
            <p:spPr>
              <a:xfrm>
                <a:off x="3665463" y="1657804"/>
                <a:ext cx="3629" cy="10888"/>
              </a:xfrm>
              <a:custGeom>
                <a:avLst/>
                <a:gdLst>
                  <a:gd name="connsiteX0" fmla="*/ 1062 w 3629"/>
                  <a:gd name="connsiteY0" fmla="*/ 5046 h 10888"/>
                  <a:gd name="connsiteX1" fmla="*/ 2302 w 3629"/>
                  <a:gd name="connsiteY1" fmla="*/ 10888 h 10888"/>
                  <a:gd name="connsiteX2" fmla="*/ 3630 w 3629"/>
                  <a:gd name="connsiteY2" fmla="*/ 10446 h 10888"/>
                  <a:gd name="connsiteX3" fmla="*/ 0 w 3629"/>
                  <a:gd name="connsiteY3" fmla="*/ 0 h 10888"/>
                  <a:gd name="connsiteX4" fmla="*/ 1062 w 3629"/>
                  <a:gd name="connsiteY4" fmla="*/ 5046 h 108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29" h="10888">
                    <a:moveTo>
                      <a:pt x="1062" y="5046"/>
                    </a:moveTo>
                    <a:cubicBezTo>
                      <a:pt x="1505" y="7170"/>
                      <a:pt x="1948" y="9118"/>
                      <a:pt x="2302" y="10888"/>
                    </a:cubicBezTo>
                    <a:cubicBezTo>
                      <a:pt x="2744" y="10711"/>
                      <a:pt x="3187" y="10623"/>
                      <a:pt x="3630" y="10446"/>
                    </a:cubicBezTo>
                    <a:cubicBezTo>
                      <a:pt x="2390" y="7259"/>
                      <a:pt x="1151" y="3806"/>
                      <a:pt x="0" y="0"/>
                    </a:cubicBezTo>
                    <a:cubicBezTo>
                      <a:pt x="354" y="1682"/>
                      <a:pt x="797" y="3541"/>
                      <a:pt x="1062" y="5046"/>
                    </a:cubicBezTo>
                    <a:close/>
                  </a:path>
                </a:pathLst>
              </a:custGeom>
              <a:solidFill>
                <a:srgbClr val="E3151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3" name="Forma libre: forma 1202">
                <a:extLst>
                  <a:ext uri="{FF2B5EF4-FFF2-40B4-BE49-F238E27FC236}">
                    <a16:creationId xmlns:a16="http://schemas.microsoft.com/office/drawing/2014/main" id="{3694C626-F307-3F0B-D6CE-F939A2F4AA55}"/>
                  </a:ext>
                </a:extLst>
              </p:cNvPr>
              <p:cNvSpPr/>
              <p:nvPr/>
            </p:nvSpPr>
            <p:spPr>
              <a:xfrm>
                <a:off x="4045764" y="1596014"/>
                <a:ext cx="8852" cy="8852"/>
              </a:xfrm>
              <a:custGeom>
                <a:avLst/>
                <a:gdLst>
                  <a:gd name="connsiteX0" fmla="*/ 0 w 8852"/>
                  <a:gd name="connsiteY0" fmla="*/ 0 h 8852"/>
                  <a:gd name="connsiteX1" fmla="*/ 0 w 8852"/>
                  <a:gd name="connsiteY1" fmla="*/ 0 h 8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52" h="8852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8505B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4" name="Forma libre: forma 1203">
                <a:extLst>
                  <a:ext uri="{FF2B5EF4-FFF2-40B4-BE49-F238E27FC236}">
                    <a16:creationId xmlns:a16="http://schemas.microsoft.com/office/drawing/2014/main" id="{75264379-906E-F9E5-B476-F422BBFE21D5}"/>
                  </a:ext>
                </a:extLst>
              </p:cNvPr>
              <p:cNvSpPr/>
              <p:nvPr/>
            </p:nvSpPr>
            <p:spPr>
              <a:xfrm>
                <a:off x="3894918" y="1700650"/>
                <a:ext cx="1239" cy="2124"/>
              </a:xfrm>
              <a:custGeom>
                <a:avLst/>
                <a:gdLst>
                  <a:gd name="connsiteX0" fmla="*/ 797 w 1239"/>
                  <a:gd name="connsiteY0" fmla="*/ 2125 h 2124"/>
                  <a:gd name="connsiteX1" fmla="*/ 1239 w 1239"/>
                  <a:gd name="connsiteY1" fmla="*/ 0 h 2124"/>
                  <a:gd name="connsiteX2" fmla="*/ 0 w 1239"/>
                  <a:gd name="connsiteY2" fmla="*/ 1594 h 2124"/>
                  <a:gd name="connsiteX3" fmla="*/ 797 w 1239"/>
                  <a:gd name="connsiteY3" fmla="*/ 2125 h 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39" h="2124">
                    <a:moveTo>
                      <a:pt x="797" y="2125"/>
                    </a:moveTo>
                    <a:cubicBezTo>
                      <a:pt x="797" y="1416"/>
                      <a:pt x="1062" y="708"/>
                      <a:pt x="1239" y="0"/>
                    </a:cubicBezTo>
                    <a:cubicBezTo>
                      <a:pt x="885" y="531"/>
                      <a:pt x="354" y="1062"/>
                      <a:pt x="0" y="1594"/>
                    </a:cubicBezTo>
                    <a:cubicBezTo>
                      <a:pt x="266" y="1770"/>
                      <a:pt x="531" y="1948"/>
                      <a:pt x="797" y="2125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5" name="Forma libre: forma 1204">
                <a:extLst>
                  <a:ext uri="{FF2B5EF4-FFF2-40B4-BE49-F238E27FC236}">
                    <a16:creationId xmlns:a16="http://schemas.microsoft.com/office/drawing/2014/main" id="{65E83978-785E-90D4-25D1-8DA0D3FDDB28}"/>
                  </a:ext>
                </a:extLst>
              </p:cNvPr>
              <p:cNvSpPr/>
              <p:nvPr/>
            </p:nvSpPr>
            <p:spPr>
              <a:xfrm>
                <a:off x="3957682" y="1758988"/>
                <a:ext cx="9029" cy="14252"/>
              </a:xfrm>
              <a:custGeom>
                <a:avLst/>
                <a:gdLst>
                  <a:gd name="connsiteX0" fmla="*/ 4249 w 9029"/>
                  <a:gd name="connsiteY0" fmla="*/ 14252 h 14252"/>
                  <a:gd name="connsiteX1" fmla="*/ 5843 w 9029"/>
                  <a:gd name="connsiteY1" fmla="*/ 5931 h 14252"/>
                  <a:gd name="connsiteX2" fmla="*/ 9029 w 9029"/>
                  <a:gd name="connsiteY2" fmla="*/ 0 h 14252"/>
                  <a:gd name="connsiteX3" fmla="*/ 0 w 9029"/>
                  <a:gd name="connsiteY3" fmla="*/ 7613 h 14252"/>
                  <a:gd name="connsiteX4" fmla="*/ 4249 w 9029"/>
                  <a:gd name="connsiteY4" fmla="*/ 14164 h 142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029" h="14252">
                    <a:moveTo>
                      <a:pt x="4249" y="14252"/>
                    </a:moveTo>
                    <a:cubicBezTo>
                      <a:pt x="4249" y="11685"/>
                      <a:pt x="4692" y="8941"/>
                      <a:pt x="5843" y="5931"/>
                    </a:cubicBezTo>
                    <a:cubicBezTo>
                      <a:pt x="6551" y="3895"/>
                      <a:pt x="7702" y="1948"/>
                      <a:pt x="9029" y="0"/>
                    </a:cubicBezTo>
                    <a:cubicBezTo>
                      <a:pt x="5931" y="2479"/>
                      <a:pt x="2921" y="4957"/>
                      <a:pt x="0" y="7613"/>
                    </a:cubicBezTo>
                    <a:cubicBezTo>
                      <a:pt x="1416" y="9738"/>
                      <a:pt x="2833" y="11951"/>
                      <a:pt x="4249" y="14164"/>
                    </a:cubicBezTo>
                    <a:close/>
                  </a:path>
                </a:pathLst>
              </a:custGeom>
              <a:solidFill>
                <a:srgbClr val="F392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6" name="Forma libre: forma 1205">
                <a:extLst>
                  <a:ext uri="{FF2B5EF4-FFF2-40B4-BE49-F238E27FC236}">
                    <a16:creationId xmlns:a16="http://schemas.microsoft.com/office/drawing/2014/main" id="{4D91F032-DE9E-E9AB-5A87-9BE07DF0D0A5}"/>
                  </a:ext>
                </a:extLst>
              </p:cNvPr>
              <p:cNvSpPr/>
              <p:nvPr/>
            </p:nvSpPr>
            <p:spPr>
              <a:xfrm>
                <a:off x="4116319" y="2054129"/>
                <a:ext cx="8232" cy="4691"/>
              </a:xfrm>
              <a:custGeom>
                <a:avLst/>
                <a:gdLst>
                  <a:gd name="connsiteX0" fmla="*/ 8144 w 8232"/>
                  <a:gd name="connsiteY0" fmla="*/ 4692 h 4691"/>
                  <a:gd name="connsiteX1" fmla="*/ 8144 w 8232"/>
                  <a:gd name="connsiteY1" fmla="*/ 3541 h 4691"/>
                  <a:gd name="connsiteX2" fmla="*/ 0 w 8232"/>
                  <a:gd name="connsiteY2" fmla="*/ 0 h 4691"/>
                  <a:gd name="connsiteX3" fmla="*/ 8233 w 8232"/>
                  <a:gd name="connsiteY3" fmla="*/ 4692 h 4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232" h="4691">
                    <a:moveTo>
                      <a:pt x="8144" y="4692"/>
                    </a:moveTo>
                    <a:cubicBezTo>
                      <a:pt x="8144" y="4692"/>
                      <a:pt x="8144" y="3895"/>
                      <a:pt x="8144" y="3541"/>
                    </a:cubicBezTo>
                    <a:cubicBezTo>
                      <a:pt x="5400" y="2390"/>
                      <a:pt x="2656" y="1239"/>
                      <a:pt x="0" y="0"/>
                    </a:cubicBezTo>
                    <a:cubicBezTo>
                      <a:pt x="2921" y="1682"/>
                      <a:pt x="5665" y="3275"/>
                      <a:pt x="8233" y="469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7" name="Forma libre: forma 1206">
                <a:extLst>
                  <a:ext uri="{FF2B5EF4-FFF2-40B4-BE49-F238E27FC236}">
                    <a16:creationId xmlns:a16="http://schemas.microsoft.com/office/drawing/2014/main" id="{14AA5A52-18C1-6BD8-F02A-B8FDE45B1825}"/>
                  </a:ext>
                </a:extLst>
              </p:cNvPr>
              <p:cNvSpPr/>
              <p:nvPr/>
            </p:nvSpPr>
            <p:spPr>
              <a:xfrm>
                <a:off x="3949538" y="2057404"/>
                <a:ext cx="19121" cy="13721"/>
              </a:xfrm>
              <a:custGeom>
                <a:avLst/>
                <a:gdLst>
                  <a:gd name="connsiteX0" fmla="*/ 19121 w 19121"/>
                  <a:gd name="connsiteY0" fmla="*/ 13721 h 13721"/>
                  <a:gd name="connsiteX1" fmla="*/ 1062 w 19121"/>
                  <a:gd name="connsiteY1" fmla="*/ 0 h 13721"/>
                  <a:gd name="connsiteX2" fmla="*/ 0 w 19121"/>
                  <a:gd name="connsiteY2" fmla="*/ 1328 h 13721"/>
                  <a:gd name="connsiteX3" fmla="*/ 19121 w 19121"/>
                  <a:gd name="connsiteY3" fmla="*/ 13721 h 13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121" h="13721">
                    <a:moveTo>
                      <a:pt x="19121" y="13721"/>
                    </a:moveTo>
                    <a:cubicBezTo>
                      <a:pt x="12128" y="8498"/>
                      <a:pt x="5931" y="3806"/>
                      <a:pt x="1062" y="0"/>
                    </a:cubicBezTo>
                    <a:cubicBezTo>
                      <a:pt x="708" y="443"/>
                      <a:pt x="354" y="885"/>
                      <a:pt x="0" y="1328"/>
                    </a:cubicBezTo>
                    <a:cubicBezTo>
                      <a:pt x="3364" y="3275"/>
                      <a:pt x="10092" y="7613"/>
                      <a:pt x="19121" y="1372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8" name="Forma libre: forma 1207">
                <a:extLst>
                  <a:ext uri="{FF2B5EF4-FFF2-40B4-BE49-F238E27FC236}">
                    <a16:creationId xmlns:a16="http://schemas.microsoft.com/office/drawing/2014/main" id="{C078F9D6-7A93-ADF3-781E-CAE0FC538C38}"/>
                  </a:ext>
                </a:extLst>
              </p:cNvPr>
              <p:cNvSpPr/>
              <p:nvPr/>
            </p:nvSpPr>
            <p:spPr>
              <a:xfrm>
                <a:off x="3944227" y="2185676"/>
                <a:ext cx="34170" cy="59577"/>
              </a:xfrm>
              <a:custGeom>
                <a:avLst/>
                <a:gdLst>
                  <a:gd name="connsiteX0" fmla="*/ 31692 w 34170"/>
                  <a:gd name="connsiteY0" fmla="*/ 55948 h 59577"/>
                  <a:gd name="connsiteX1" fmla="*/ 33639 w 34170"/>
                  <a:gd name="connsiteY1" fmla="*/ 59577 h 59577"/>
                  <a:gd name="connsiteX2" fmla="*/ 34170 w 34170"/>
                  <a:gd name="connsiteY2" fmla="*/ 58161 h 59577"/>
                  <a:gd name="connsiteX3" fmla="*/ 0 w 34170"/>
                  <a:gd name="connsiteY3" fmla="*/ 0 h 59577"/>
                  <a:gd name="connsiteX4" fmla="*/ 31603 w 34170"/>
                  <a:gd name="connsiteY4" fmla="*/ 55948 h 595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4170" h="59577">
                    <a:moveTo>
                      <a:pt x="31692" y="55948"/>
                    </a:moveTo>
                    <a:cubicBezTo>
                      <a:pt x="32400" y="57187"/>
                      <a:pt x="33020" y="58338"/>
                      <a:pt x="33639" y="59577"/>
                    </a:cubicBezTo>
                    <a:cubicBezTo>
                      <a:pt x="33816" y="59135"/>
                      <a:pt x="33993" y="58603"/>
                      <a:pt x="34170" y="58161"/>
                    </a:cubicBezTo>
                    <a:cubicBezTo>
                      <a:pt x="23725" y="40279"/>
                      <a:pt x="11862" y="19741"/>
                      <a:pt x="0" y="0"/>
                    </a:cubicBezTo>
                    <a:cubicBezTo>
                      <a:pt x="12570" y="21689"/>
                      <a:pt x="23725" y="41518"/>
                      <a:pt x="31603" y="5594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09" name="Forma libre: forma 1208">
                <a:extLst>
                  <a:ext uri="{FF2B5EF4-FFF2-40B4-BE49-F238E27FC236}">
                    <a16:creationId xmlns:a16="http://schemas.microsoft.com/office/drawing/2014/main" id="{CE518250-2054-E7AC-7C19-567A66DE5B80}"/>
                  </a:ext>
                </a:extLst>
              </p:cNvPr>
              <p:cNvSpPr/>
              <p:nvPr/>
            </p:nvSpPr>
            <p:spPr>
              <a:xfrm>
                <a:off x="3758148" y="2158322"/>
                <a:ext cx="9118" cy="11596"/>
              </a:xfrm>
              <a:custGeom>
                <a:avLst/>
                <a:gdLst>
                  <a:gd name="connsiteX0" fmla="*/ 0 w 9118"/>
                  <a:gd name="connsiteY0" fmla="*/ 177 h 11596"/>
                  <a:gd name="connsiteX1" fmla="*/ 8587 w 9118"/>
                  <a:gd name="connsiteY1" fmla="*/ 10003 h 11596"/>
                  <a:gd name="connsiteX2" fmla="*/ 9118 w 9118"/>
                  <a:gd name="connsiteY2" fmla="*/ 11597 h 11596"/>
                  <a:gd name="connsiteX3" fmla="*/ 5134 w 9118"/>
                  <a:gd name="connsiteY3" fmla="*/ 0 h 11596"/>
                  <a:gd name="connsiteX4" fmla="*/ 0 w 9118"/>
                  <a:gd name="connsiteY4" fmla="*/ 177 h 115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18" h="11596">
                    <a:moveTo>
                      <a:pt x="0" y="177"/>
                    </a:moveTo>
                    <a:cubicBezTo>
                      <a:pt x="3187" y="2302"/>
                      <a:pt x="6285" y="5400"/>
                      <a:pt x="8587" y="10003"/>
                    </a:cubicBezTo>
                    <a:cubicBezTo>
                      <a:pt x="8852" y="10446"/>
                      <a:pt x="8941" y="11066"/>
                      <a:pt x="9118" y="11597"/>
                    </a:cubicBezTo>
                    <a:cubicBezTo>
                      <a:pt x="8764" y="7170"/>
                      <a:pt x="7613" y="3098"/>
                      <a:pt x="5134" y="0"/>
                    </a:cubicBezTo>
                    <a:cubicBezTo>
                      <a:pt x="3452" y="89"/>
                      <a:pt x="1682" y="177"/>
                      <a:pt x="0" y="177"/>
                    </a:cubicBezTo>
                    <a:close/>
                  </a:path>
                </a:pathLst>
              </a:custGeom>
              <a:solidFill>
                <a:srgbClr val="F392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10" name="Forma libre: forma 1209">
                <a:extLst>
                  <a:ext uri="{FF2B5EF4-FFF2-40B4-BE49-F238E27FC236}">
                    <a16:creationId xmlns:a16="http://schemas.microsoft.com/office/drawing/2014/main" id="{21C8DC10-BA26-6A2C-0AEB-C26F76FDFDCC}"/>
                  </a:ext>
                </a:extLst>
              </p:cNvPr>
              <p:cNvSpPr/>
              <p:nvPr/>
            </p:nvSpPr>
            <p:spPr>
              <a:xfrm>
                <a:off x="3664577" y="2147699"/>
                <a:ext cx="6323" cy="22662"/>
              </a:xfrm>
              <a:custGeom>
                <a:avLst/>
                <a:gdLst>
                  <a:gd name="connsiteX0" fmla="*/ 0 w 6323"/>
                  <a:gd name="connsiteY0" fmla="*/ 0 h 22662"/>
                  <a:gd name="connsiteX1" fmla="*/ 4692 w 6323"/>
                  <a:gd name="connsiteY1" fmla="*/ 17085 h 22662"/>
                  <a:gd name="connsiteX2" fmla="*/ 4692 w 6323"/>
                  <a:gd name="connsiteY2" fmla="*/ 22662 h 22662"/>
                  <a:gd name="connsiteX3" fmla="*/ 6197 w 6323"/>
                  <a:gd name="connsiteY3" fmla="*/ 14430 h 22662"/>
                  <a:gd name="connsiteX4" fmla="*/ 0 w 6323"/>
                  <a:gd name="connsiteY4" fmla="*/ 0 h 22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323" h="22662">
                    <a:moveTo>
                      <a:pt x="0" y="0"/>
                    </a:moveTo>
                    <a:cubicBezTo>
                      <a:pt x="2213" y="3984"/>
                      <a:pt x="4249" y="9738"/>
                      <a:pt x="4692" y="17085"/>
                    </a:cubicBezTo>
                    <a:cubicBezTo>
                      <a:pt x="4780" y="18856"/>
                      <a:pt x="4692" y="20715"/>
                      <a:pt x="4692" y="22662"/>
                    </a:cubicBezTo>
                    <a:cubicBezTo>
                      <a:pt x="5312" y="19918"/>
                      <a:pt x="5843" y="17174"/>
                      <a:pt x="6197" y="14430"/>
                    </a:cubicBezTo>
                    <a:cubicBezTo>
                      <a:pt x="6816" y="8764"/>
                      <a:pt x="5223" y="1416"/>
                      <a:pt x="0" y="0"/>
                    </a:cubicBezTo>
                    <a:close/>
                  </a:path>
                </a:pathLst>
              </a:custGeom>
              <a:solidFill>
                <a:srgbClr val="F392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11" name="Forma libre: forma 1210">
                <a:extLst>
                  <a:ext uri="{FF2B5EF4-FFF2-40B4-BE49-F238E27FC236}">
                    <a16:creationId xmlns:a16="http://schemas.microsoft.com/office/drawing/2014/main" id="{3874BC8D-17CD-20FD-AF4E-CA48FFDC0F1D}"/>
                  </a:ext>
                </a:extLst>
              </p:cNvPr>
              <p:cNvSpPr/>
              <p:nvPr/>
            </p:nvSpPr>
            <p:spPr>
              <a:xfrm>
                <a:off x="3601194" y="2118663"/>
                <a:ext cx="12216" cy="14783"/>
              </a:xfrm>
              <a:custGeom>
                <a:avLst/>
                <a:gdLst>
                  <a:gd name="connsiteX0" fmla="*/ 12216 w 12216"/>
                  <a:gd name="connsiteY0" fmla="*/ 531 h 14783"/>
                  <a:gd name="connsiteX1" fmla="*/ 11420 w 12216"/>
                  <a:gd name="connsiteY1" fmla="*/ 0 h 14783"/>
                  <a:gd name="connsiteX2" fmla="*/ 1416 w 12216"/>
                  <a:gd name="connsiteY2" fmla="*/ 13102 h 14783"/>
                  <a:gd name="connsiteX3" fmla="*/ 0 w 12216"/>
                  <a:gd name="connsiteY3" fmla="*/ 14784 h 14783"/>
                  <a:gd name="connsiteX4" fmla="*/ 10977 w 12216"/>
                  <a:gd name="connsiteY4" fmla="*/ 2036 h 14783"/>
                  <a:gd name="connsiteX5" fmla="*/ 12216 w 12216"/>
                  <a:gd name="connsiteY5" fmla="*/ 443 h 1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16" h="14783">
                    <a:moveTo>
                      <a:pt x="12216" y="531"/>
                    </a:moveTo>
                    <a:lnTo>
                      <a:pt x="11420" y="0"/>
                    </a:lnTo>
                    <a:cubicBezTo>
                      <a:pt x="9738" y="2567"/>
                      <a:pt x="6285" y="7082"/>
                      <a:pt x="1416" y="13102"/>
                    </a:cubicBezTo>
                    <a:cubicBezTo>
                      <a:pt x="974" y="13633"/>
                      <a:pt x="443" y="14252"/>
                      <a:pt x="0" y="14784"/>
                    </a:cubicBezTo>
                    <a:cubicBezTo>
                      <a:pt x="4072" y="10357"/>
                      <a:pt x="7790" y="6020"/>
                      <a:pt x="10977" y="2036"/>
                    </a:cubicBezTo>
                    <a:cubicBezTo>
                      <a:pt x="11420" y="1505"/>
                      <a:pt x="11774" y="974"/>
                      <a:pt x="12216" y="44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12" name="Forma libre: forma 1211">
                <a:extLst>
                  <a:ext uri="{FF2B5EF4-FFF2-40B4-BE49-F238E27FC236}">
                    <a16:creationId xmlns:a16="http://schemas.microsoft.com/office/drawing/2014/main" id="{61F1F726-66F6-0498-A3C2-39E94B5F6139}"/>
                  </a:ext>
                </a:extLst>
              </p:cNvPr>
              <p:cNvSpPr/>
              <p:nvPr/>
            </p:nvSpPr>
            <p:spPr>
              <a:xfrm>
                <a:off x="3491689" y="1831135"/>
                <a:ext cx="17085" cy="6019"/>
              </a:xfrm>
              <a:custGeom>
                <a:avLst/>
                <a:gdLst>
                  <a:gd name="connsiteX0" fmla="*/ 17085 w 17085"/>
                  <a:gd name="connsiteY0" fmla="*/ 0 h 6019"/>
                  <a:gd name="connsiteX1" fmla="*/ 7348 w 17085"/>
                  <a:gd name="connsiteY1" fmla="*/ 2125 h 6019"/>
                  <a:gd name="connsiteX2" fmla="*/ 0 w 17085"/>
                  <a:gd name="connsiteY2" fmla="*/ 1062 h 6019"/>
                  <a:gd name="connsiteX3" fmla="*/ 15315 w 17085"/>
                  <a:gd name="connsiteY3" fmla="*/ 6020 h 6019"/>
                  <a:gd name="connsiteX4" fmla="*/ 17085 w 17085"/>
                  <a:gd name="connsiteY4" fmla="*/ 0 h 60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85" h="6019">
                    <a:moveTo>
                      <a:pt x="17085" y="0"/>
                    </a:moveTo>
                    <a:cubicBezTo>
                      <a:pt x="14341" y="1416"/>
                      <a:pt x="10977" y="2213"/>
                      <a:pt x="7348" y="2125"/>
                    </a:cubicBezTo>
                    <a:cubicBezTo>
                      <a:pt x="5046" y="1948"/>
                      <a:pt x="2479" y="1416"/>
                      <a:pt x="0" y="1062"/>
                    </a:cubicBezTo>
                    <a:cubicBezTo>
                      <a:pt x="5223" y="2833"/>
                      <a:pt x="10357" y="4515"/>
                      <a:pt x="15315" y="6020"/>
                    </a:cubicBezTo>
                    <a:cubicBezTo>
                      <a:pt x="15934" y="3984"/>
                      <a:pt x="16466" y="1948"/>
                      <a:pt x="1708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13" name="Forma libre: forma 1212">
                <a:extLst>
                  <a:ext uri="{FF2B5EF4-FFF2-40B4-BE49-F238E27FC236}">
                    <a16:creationId xmlns:a16="http://schemas.microsoft.com/office/drawing/2014/main" id="{8A66C2DB-82B4-53A9-79C7-DAA7F8928635}"/>
                  </a:ext>
                </a:extLst>
              </p:cNvPr>
              <p:cNvSpPr/>
              <p:nvPr/>
            </p:nvSpPr>
            <p:spPr>
              <a:xfrm>
                <a:off x="3584551" y="1676217"/>
                <a:ext cx="22219" cy="25229"/>
              </a:xfrm>
              <a:custGeom>
                <a:avLst/>
                <a:gdLst>
                  <a:gd name="connsiteX0" fmla="*/ 22220 w 22219"/>
                  <a:gd name="connsiteY0" fmla="*/ 23016 h 25229"/>
                  <a:gd name="connsiteX1" fmla="*/ 8498 w 22219"/>
                  <a:gd name="connsiteY1" fmla="*/ 9561 h 25229"/>
                  <a:gd name="connsiteX2" fmla="*/ 0 w 22219"/>
                  <a:gd name="connsiteY2" fmla="*/ 0 h 25229"/>
                  <a:gd name="connsiteX3" fmla="*/ 19121 w 22219"/>
                  <a:gd name="connsiteY3" fmla="*/ 25229 h 25229"/>
                  <a:gd name="connsiteX4" fmla="*/ 22220 w 22219"/>
                  <a:gd name="connsiteY4" fmla="*/ 23016 h 25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219" h="25229">
                    <a:moveTo>
                      <a:pt x="22220" y="23016"/>
                    </a:moveTo>
                    <a:cubicBezTo>
                      <a:pt x="21511" y="23016"/>
                      <a:pt x="16288" y="18059"/>
                      <a:pt x="8498" y="9561"/>
                    </a:cubicBezTo>
                    <a:cubicBezTo>
                      <a:pt x="5931" y="6728"/>
                      <a:pt x="3010" y="3452"/>
                      <a:pt x="0" y="0"/>
                    </a:cubicBezTo>
                    <a:cubicBezTo>
                      <a:pt x="7170" y="9826"/>
                      <a:pt x="13721" y="18502"/>
                      <a:pt x="19121" y="25229"/>
                    </a:cubicBezTo>
                    <a:cubicBezTo>
                      <a:pt x="20184" y="24521"/>
                      <a:pt x="21157" y="23725"/>
                      <a:pt x="22220" y="230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14" name="Forma libre: forma 1213">
                <a:extLst>
                  <a:ext uri="{FF2B5EF4-FFF2-40B4-BE49-F238E27FC236}">
                    <a16:creationId xmlns:a16="http://schemas.microsoft.com/office/drawing/2014/main" id="{A6EBF14B-C555-7203-F854-5C09CA0EC758}"/>
                  </a:ext>
                </a:extLst>
              </p:cNvPr>
              <p:cNvSpPr/>
              <p:nvPr/>
            </p:nvSpPr>
            <p:spPr>
              <a:xfrm>
                <a:off x="3684319" y="1656653"/>
                <a:ext cx="796" cy="6993"/>
              </a:xfrm>
              <a:custGeom>
                <a:avLst/>
                <a:gdLst>
                  <a:gd name="connsiteX0" fmla="*/ 0 w 796"/>
                  <a:gd name="connsiteY0" fmla="*/ 6994 h 6993"/>
                  <a:gd name="connsiteX1" fmla="*/ 797 w 796"/>
                  <a:gd name="connsiteY1" fmla="*/ 6816 h 6993"/>
                  <a:gd name="connsiteX2" fmla="*/ 797 w 796"/>
                  <a:gd name="connsiteY2" fmla="*/ 0 h 6993"/>
                  <a:gd name="connsiteX3" fmla="*/ 88 w 796"/>
                  <a:gd name="connsiteY3" fmla="*/ 6994 h 6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6" h="6993">
                    <a:moveTo>
                      <a:pt x="0" y="6994"/>
                    </a:moveTo>
                    <a:cubicBezTo>
                      <a:pt x="0" y="6994"/>
                      <a:pt x="531" y="6816"/>
                      <a:pt x="797" y="6816"/>
                    </a:cubicBezTo>
                    <a:cubicBezTo>
                      <a:pt x="797" y="4603"/>
                      <a:pt x="797" y="2302"/>
                      <a:pt x="797" y="0"/>
                    </a:cubicBezTo>
                    <a:cubicBezTo>
                      <a:pt x="708" y="3452"/>
                      <a:pt x="443" y="5931"/>
                      <a:pt x="88" y="6994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15" name="Forma libre: forma 1214">
                <a:extLst>
                  <a:ext uri="{FF2B5EF4-FFF2-40B4-BE49-F238E27FC236}">
                    <a16:creationId xmlns:a16="http://schemas.microsoft.com/office/drawing/2014/main" id="{187EA5B7-D87D-63E2-DBEE-2F8A85C3AE15}"/>
                  </a:ext>
                </a:extLst>
              </p:cNvPr>
              <p:cNvSpPr/>
              <p:nvPr/>
            </p:nvSpPr>
            <p:spPr>
              <a:xfrm>
                <a:off x="3747260" y="1605398"/>
                <a:ext cx="3452" cy="49927"/>
              </a:xfrm>
              <a:custGeom>
                <a:avLst/>
                <a:gdLst>
                  <a:gd name="connsiteX0" fmla="*/ 88 w 3452"/>
                  <a:gd name="connsiteY0" fmla="*/ 49928 h 49927"/>
                  <a:gd name="connsiteX1" fmla="*/ 1505 w 3452"/>
                  <a:gd name="connsiteY1" fmla="*/ 49928 h 49927"/>
                  <a:gd name="connsiteX2" fmla="*/ 3452 w 3452"/>
                  <a:gd name="connsiteY2" fmla="*/ 49928 h 49927"/>
                  <a:gd name="connsiteX3" fmla="*/ 3098 w 3452"/>
                  <a:gd name="connsiteY3" fmla="*/ 0 h 49927"/>
                  <a:gd name="connsiteX4" fmla="*/ 177 w 3452"/>
                  <a:gd name="connsiteY4" fmla="*/ 46564 h 49927"/>
                  <a:gd name="connsiteX5" fmla="*/ 0 w 3452"/>
                  <a:gd name="connsiteY5" fmla="*/ 49928 h 49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452" h="49927">
                    <a:moveTo>
                      <a:pt x="88" y="49928"/>
                    </a:moveTo>
                    <a:cubicBezTo>
                      <a:pt x="531" y="49928"/>
                      <a:pt x="1062" y="49928"/>
                      <a:pt x="1505" y="49928"/>
                    </a:cubicBezTo>
                    <a:cubicBezTo>
                      <a:pt x="2213" y="49928"/>
                      <a:pt x="2833" y="49928"/>
                      <a:pt x="3452" y="49928"/>
                    </a:cubicBezTo>
                    <a:cubicBezTo>
                      <a:pt x="3010" y="39925"/>
                      <a:pt x="2833" y="21600"/>
                      <a:pt x="3098" y="0"/>
                    </a:cubicBezTo>
                    <a:cubicBezTo>
                      <a:pt x="2125" y="15492"/>
                      <a:pt x="1151" y="31072"/>
                      <a:pt x="177" y="46564"/>
                    </a:cubicBezTo>
                    <a:cubicBezTo>
                      <a:pt x="177" y="47715"/>
                      <a:pt x="88" y="48865"/>
                      <a:pt x="0" y="4992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grpSp>
            <p:nvGrpSpPr>
              <p:cNvPr id="1216" name="Gráfico 7">
                <a:extLst>
                  <a:ext uri="{FF2B5EF4-FFF2-40B4-BE49-F238E27FC236}">
                    <a16:creationId xmlns:a16="http://schemas.microsoft.com/office/drawing/2014/main" id="{0C29DEFE-E697-5625-37E0-5ED832D7970E}"/>
                  </a:ext>
                </a:extLst>
              </p:cNvPr>
              <p:cNvGrpSpPr/>
              <p:nvPr/>
            </p:nvGrpSpPr>
            <p:grpSpPr>
              <a:xfrm>
                <a:off x="3319509" y="1489873"/>
                <a:ext cx="856564" cy="852491"/>
                <a:chOff x="3319509" y="1489873"/>
                <a:chExt cx="856564" cy="852491"/>
              </a:xfrm>
              <a:solidFill>
                <a:srgbClr val="E31518"/>
              </a:solidFill>
            </p:grpSpPr>
            <p:sp>
              <p:nvSpPr>
                <p:cNvPr id="1217" name="Forma libre: forma 1216">
                  <a:extLst>
                    <a:ext uri="{FF2B5EF4-FFF2-40B4-BE49-F238E27FC236}">
                      <a16:creationId xmlns:a16="http://schemas.microsoft.com/office/drawing/2014/main" id="{71BE0C1B-1755-DF5E-F227-144ABDAA084C}"/>
                    </a:ext>
                  </a:extLst>
                </p:cNvPr>
                <p:cNvSpPr/>
                <p:nvPr/>
              </p:nvSpPr>
              <p:spPr>
                <a:xfrm>
                  <a:off x="3825667" y="1529089"/>
                  <a:ext cx="118248" cy="143144"/>
                </a:xfrm>
                <a:custGeom>
                  <a:avLst/>
                  <a:gdLst>
                    <a:gd name="connsiteX0" fmla="*/ 1707 w 118248"/>
                    <a:gd name="connsiteY0" fmla="*/ 129511 h 143144"/>
                    <a:gd name="connsiteX1" fmla="*/ 25 w 118248"/>
                    <a:gd name="connsiteY1" fmla="*/ 138275 h 143144"/>
                    <a:gd name="connsiteX2" fmla="*/ 13658 w 118248"/>
                    <a:gd name="connsiteY2" fmla="*/ 143144 h 143144"/>
                    <a:gd name="connsiteX3" fmla="*/ 20385 w 118248"/>
                    <a:gd name="connsiteY3" fmla="*/ 136948 h 143144"/>
                    <a:gd name="connsiteX4" fmla="*/ 110149 w 118248"/>
                    <a:gd name="connsiteY4" fmla="*/ 24079 h 143144"/>
                    <a:gd name="connsiteX5" fmla="*/ 118116 w 118248"/>
                    <a:gd name="connsiteY5" fmla="*/ 5488 h 143144"/>
                    <a:gd name="connsiteX6" fmla="*/ 117851 w 118248"/>
                    <a:gd name="connsiteY6" fmla="*/ 4515 h 143144"/>
                    <a:gd name="connsiteX7" fmla="*/ 66861 w 118248"/>
                    <a:gd name="connsiteY7" fmla="*/ 6285 h 143144"/>
                    <a:gd name="connsiteX8" fmla="*/ 55441 w 118248"/>
                    <a:gd name="connsiteY8" fmla="*/ 2213 h 143144"/>
                    <a:gd name="connsiteX9" fmla="*/ 34195 w 118248"/>
                    <a:gd name="connsiteY9" fmla="*/ 61348 h 143144"/>
                    <a:gd name="connsiteX10" fmla="*/ 3920 w 118248"/>
                    <a:gd name="connsiteY10" fmla="*/ 135531 h 143144"/>
                    <a:gd name="connsiteX11" fmla="*/ 29858 w 118248"/>
                    <a:gd name="connsiteY11" fmla="*/ 59754 h 143144"/>
                    <a:gd name="connsiteX12" fmla="*/ 52785 w 118248"/>
                    <a:gd name="connsiteY12" fmla="*/ 1062 h 143144"/>
                    <a:gd name="connsiteX13" fmla="*/ 50838 w 118248"/>
                    <a:gd name="connsiteY13" fmla="*/ 0 h 143144"/>
                    <a:gd name="connsiteX14" fmla="*/ 49687 w 118248"/>
                    <a:gd name="connsiteY14" fmla="*/ 974 h 143144"/>
                    <a:gd name="connsiteX15" fmla="*/ 1707 w 118248"/>
                    <a:gd name="connsiteY15" fmla="*/ 129600 h 143144"/>
                    <a:gd name="connsiteX16" fmla="*/ 48448 w 118248"/>
                    <a:gd name="connsiteY16" fmla="*/ 92508 h 143144"/>
                    <a:gd name="connsiteX17" fmla="*/ 74385 w 118248"/>
                    <a:gd name="connsiteY17" fmla="*/ 61613 h 143144"/>
                    <a:gd name="connsiteX18" fmla="*/ 51989 w 118248"/>
                    <a:gd name="connsiteY18" fmla="*/ 95429 h 143144"/>
                    <a:gd name="connsiteX19" fmla="*/ 24458 w 118248"/>
                    <a:gd name="connsiteY19" fmla="*/ 125085 h 143144"/>
                    <a:gd name="connsiteX20" fmla="*/ 48359 w 118248"/>
                    <a:gd name="connsiteY20" fmla="*/ 92508 h 1431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18248" h="143144">
                      <a:moveTo>
                        <a:pt x="1707" y="129511"/>
                      </a:moveTo>
                      <a:cubicBezTo>
                        <a:pt x="644" y="132256"/>
                        <a:pt x="-152" y="135443"/>
                        <a:pt x="25" y="138275"/>
                      </a:cubicBezTo>
                      <a:cubicBezTo>
                        <a:pt x="4628" y="139780"/>
                        <a:pt x="9143" y="141374"/>
                        <a:pt x="13658" y="143144"/>
                      </a:cubicBezTo>
                      <a:cubicBezTo>
                        <a:pt x="16225" y="141462"/>
                        <a:pt x="18526" y="139161"/>
                        <a:pt x="20385" y="136948"/>
                      </a:cubicBezTo>
                      <a:cubicBezTo>
                        <a:pt x="50307" y="99325"/>
                        <a:pt x="80228" y="61702"/>
                        <a:pt x="110149" y="24079"/>
                      </a:cubicBezTo>
                      <a:cubicBezTo>
                        <a:pt x="114487" y="18679"/>
                        <a:pt x="119090" y="12305"/>
                        <a:pt x="118116" y="5488"/>
                      </a:cubicBezTo>
                      <a:cubicBezTo>
                        <a:pt x="118116" y="5134"/>
                        <a:pt x="117940" y="4869"/>
                        <a:pt x="117851" y="4515"/>
                      </a:cubicBezTo>
                      <a:cubicBezTo>
                        <a:pt x="101651" y="3187"/>
                        <a:pt x="83061" y="11243"/>
                        <a:pt x="66861" y="6285"/>
                      </a:cubicBezTo>
                      <a:cubicBezTo>
                        <a:pt x="62523" y="4957"/>
                        <a:pt x="58805" y="3629"/>
                        <a:pt x="55441" y="2213"/>
                      </a:cubicBezTo>
                      <a:cubicBezTo>
                        <a:pt x="50838" y="16111"/>
                        <a:pt x="43136" y="37446"/>
                        <a:pt x="34195" y="61348"/>
                      </a:cubicBezTo>
                      <a:cubicBezTo>
                        <a:pt x="18703" y="102777"/>
                        <a:pt x="5159" y="135974"/>
                        <a:pt x="3920" y="135531"/>
                      </a:cubicBezTo>
                      <a:cubicBezTo>
                        <a:pt x="2769" y="135089"/>
                        <a:pt x="14366" y="101184"/>
                        <a:pt x="29858" y="59754"/>
                      </a:cubicBezTo>
                      <a:cubicBezTo>
                        <a:pt x="38887" y="35764"/>
                        <a:pt x="47120" y="14607"/>
                        <a:pt x="52785" y="1062"/>
                      </a:cubicBezTo>
                      <a:cubicBezTo>
                        <a:pt x="52077" y="708"/>
                        <a:pt x="51458" y="354"/>
                        <a:pt x="50838" y="0"/>
                      </a:cubicBezTo>
                      <a:lnTo>
                        <a:pt x="49687" y="974"/>
                      </a:lnTo>
                      <a:cubicBezTo>
                        <a:pt x="33664" y="43820"/>
                        <a:pt x="17730" y="86754"/>
                        <a:pt x="1707" y="129600"/>
                      </a:cubicBezTo>
                      <a:close/>
                      <a:moveTo>
                        <a:pt x="48448" y="92508"/>
                      </a:moveTo>
                      <a:cubicBezTo>
                        <a:pt x="62169" y="75069"/>
                        <a:pt x="73323" y="60816"/>
                        <a:pt x="74385" y="61613"/>
                      </a:cubicBezTo>
                      <a:cubicBezTo>
                        <a:pt x="75448" y="62321"/>
                        <a:pt x="65887" y="77813"/>
                        <a:pt x="51989" y="95429"/>
                      </a:cubicBezTo>
                      <a:cubicBezTo>
                        <a:pt x="38179" y="113046"/>
                        <a:pt x="25343" y="125971"/>
                        <a:pt x="24458" y="125085"/>
                      </a:cubicBezTo>
                      <a:cubicBezTo>
                        <a:pt x="23484" y="124200"/>
                        <a:pt x="34638" y="110036"/>
                        <a:pt x="48359" y="92508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18" name="Forma libre: forma 1217">
                  <a:extLst>
                    <a:ext uri="{FF2B5EF4-FFF2-40B4-BE49-F238E27FC236}">
                      <a16:creationId xmlns:a16="http://schemas.microsoft.com/office/drawing/2014/main" id="{F06EAC9E-6043-D3CF-37D8-740B39A722A3}"/>
                    </a:ext>
                  </a:extLst>
                </p:cNvPr>
                <p:cNvSpPr/>
                <p:nvPr/>
              </p:nvSpPr>
              <p:spPr>
                <a:xfrm>
                  <a:off x="3898105" y="1585302"/>
                  <a:ext cx="162442" cy="122960"/>
                </a:xfrm>
                <a:custGeom>
                  <a:avLst/>
                  <a:gdLst>
                    <a:gd name="connsiteX0" fmla="*/ 41341 w 162442"/>
                    <a:gd name="connsiteY0" fmla="*/ 64623 h 122960"/>
                    <a:gd name="connsiteX1" fmla="*/ 80115 w 162442"/>
                    <a:gd name="connsiteY1" fmla="*/ 23548 h 122960"/>
                    <a:gd name="connsiteX2" fmla="*/ 97200 w 162442"/>
                    <a:gd name="connsiteY2" fmla="*/ 7436 h 122960"/>
                    <a:gd name="connsiteX3" fmla="*/ 82594 w 162442"/>
                    <a:gd name="connsiteY3" fmla="*/ 25761 h 122960"/>
                    <a:gd name="connsiteX4" fmla="*/ 44882 w 162442"/>
                    <a:gd name="connsiteY4" fmla="*/ 67721 h 122960"/>
                    <a:gd name="connsiteX5" fmla="*/ 6108 w 162442"/>
                    <a:gd name="connsiteY5" fmla="*/ 108797 h 122960"/>
                    <a:gd name="connsiteX6" fmla="*/ 0 w 162442"/>
                    <a:gd name="connsiteY6" fmla="*/ 119066 h 122960"/>
                    <a:gd name="connsiteX7" fmla="*/ 5046 w 162442"/>
                    <a:gd name="connsiteY7" fmla="*/ 122961 h 122960"/>
                    <a:gd name="connsiteX8" fmla="*/ 162443 w 162442"/>
                    <a:gd name="connsiteY8" fmla="*/ 19387 h 122960"/>
                    <a:gd name="connsiteX9" fmla="*/ 147925 w 162442"/>
                    <a:gd name="connsiteY9" fmla="*/ 10800 h 122960"/>
                    <a:gd name="connsiteX10" fmla="*/ 147748 w 162442"/>
                    <a:gd name="connsiteY10" fmla="*/ 10800 h 122960"/>
                    <a:gd name="connsiteX11" fmla="*/ 99856 w 162442"/>
                    <a:gd name="connsiteY11" fmla="*/ 0 h 122960"/>
                    <a:gd name="connsiteX12" fmla="*/ 17705 w 162442"/>
                    <a:gd name="connsiteY12" fmla="*/ 90826 h 122960"/>
                    <a:gd name="connsiteX13" fmla="*/ 41518 w 162442"/>
                    <a:gd name="connsiteY13" fmla="*/ 64623 h 1229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2442" h="122960">
                      <a:moveTo>
                        <a:pt x="41341" y="64623"/>
                      </a:moveTo>
                      <a:cubicBezTo>
                        <a:pt x="56302" y="48423"/>
                        <a:pt x="70023" y="33905"/>
                        <a:pt x="80115" y="23548"/>
                      </a:cubicBezTo>
                      <a:cubicBezTo>
                        <a:pt x="90207" y="13190"/>
                        <a:pt x="96669" y="6993"/>
                        <a:pt x="97200" y="7436"/>
                      </a:cubicBezTo>
                      <a:cubicBezTo>
                        <a:pt x="97643" y="7879"/>
                        <a:pt x="92066" y="14872"/>
                        <a:pt x="82594" y="25761"/>
                      </a:cubicBezTo>
                      <a:cubicBezTo>
                        <a:pt x="73121" y="36649"/>
                        <a:pt x="59754" y="51521"/>
                        <a:pt x="44882" y="67721"/>
                      </a:cubicBezTo>
                      <a:cubicBezTo>
                        <a:pt x="29921" y="83921"/>
                        <a:pt x="16200" y="98439"/>
                        <a:pt x="6108" y="108797"/>
                      </a:cubicBezTo>
                      <a:cubicBezTo>
                        <a:pt x="2390" y="112249"/>
                        <a:pt x="354" y="115879"/>
                        <a:pt x="0" y="119066"/>
                      </a:cubicBezTo>
                      <a:cubicBezTo>
                        <a:pt x="1682" y="120305"/>
                        <a:pt x="3364" y="121633"/>
                        <a:pt x="5046" y="122961"/>
                      </a:cubicBezTo>
                      <a:cubicBezTo>
                        <a:pt x="56833" y="92331"/>
                        <a:pt x="116321" y="53557"/>
                        <a:pt x="162443" y="19387"/>
                      </a:cubicBezTo>
                      <a:cubicBezTo>
                        <a:pt x="158282" y="15403"/>
                        <a:pt x="153413" y="12748"/>
                        <a:pt x="147925" y="10800"/>
                      </a:cubicBezTo>
                      <a:lnTo>
                        <a:pt x="147748" y="10800"/>
                      </a:lnTo>
                      <a:cubicBezTo>
                        <a:pt x="132876" y="5577"/>
                        <a:pt x="114551" y="5754"/>
                        <a:pt x="99856" y="0"/>
                      </a:cubicBezTo>
                      <a:cubicBezTo>
                        <a:pt x="74626" y="26734"/>
                        <a:pt x="44085" y="58957"/>
                        <a:pt x="17705" y="90826"/>
                      </a:cubicBezTo>
                      <a:cubicBezTo>
                        <a:pt x="24876" y="82859"/>
                        <a:pt x="32843" y="74007"/>
                        <a:pt x="41518" y="64623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19" name="Forma libre: forma 1218">
                  <a:extLst>
                    <a:ext uri="{FF2B5EF4-FFF2-40B4-BE49-F238E27FC236}">
                      <a16:creationId xmlns:a16="http://schemas.microsoft.com/office/drawing/2014/main" id="{07CF5E92-A8CF-B949-B180-BE3CE44DC088}"/>
                    </a:ext>
                  </a:extLst>
                </p:cNvPr>
                <p:cNvSpPr/>
                <p:nvPr/>
              </p:nvSpPr>
              <p:spPr>
                <a:xfrm>
                  <a:off x="3964286" y="1691886"/>
                  <a:ext cx="159999" cy="91357"/>
                </a:xfrm>
                <a:custGeom>
                  <a:avLst/>
                  <a:gdLst>
                    <a:gd name="connsiteX0" fmla="*/ 99537 w 159999"/>
                    <a:gd name="connsiteY0" fmla="*/ 8587 h 91357"/>
                    <a:gd name="connsiteX1" fmla="*/ 82098 w 159999"/>
                    <a:gd name="connsiteY1" fmla="*/ 19564 h 91357"/>
                    <a:gd name="connsiteX2" fmla="*/ 39518 w 159999"/>
                    <a:gd name="connsiteY2" fmla="*/ 44705 h 91357"/>
                    <a:gd name="connsiteX3" fmla="*/ 2160 w 159999"/>
                    <a:gd name="connsiteY3" fmla="*/ 74361 h 91357"/>
                    <a:gd name="connsiteX4" fmla="*/ 36 w 159999"/>
                    <a:gd name="connsiteY4" fmla="*/ 85338 h 91357"/>
                    <a:gd name="connsiteX5" fmla="*/ 3488 w 159999"/>
                    <a:gd name="connsiteY5" fmla="*/ 91357 h 91357"/>
                    <a:gd name="connsiteX6" fmla="*/ 160000 w 159999"/>
                    <a:gd name="connsiteY6" fmla="*/ 32400 h 91357"/>
                    <a:gd name="connsiteX7" fmla="*/ 112816 w 159999"/>
                    <a:gd name="connsiteY7" fmla="*/ 0 h 91357"/>
                    <a:gd name="connsiteX8" fmla="*/ 97059 w 159999"/>
                    <a:gd name="connsiteY8" fmla="*/ 9295 h 91357"/>
                    <a:gd name="connsiteX9" fmla="*/ 99449 w 159999"/>
                    <a:gd name="connsiteY9" fmla="*/ 8764 h 91357"/>
                    <a:gd name="connsiteX10" fmla="*/ 68465 w 159999"/>
                    <a:gd name="connsiteY10" fmla="*/ 61348 h 91357"/>
                    <a:gd name="connsiteX11" fmla="*/ 42882 w 159999"/>
                    <a:gd name="connsiteY11" fmla="*/ 70908 h 91357"/>
                    <a:gd name="connsiteX12" fmla="*/ 66606 w 159999"/>
                    <a:gd name="connsiteY12" fmla="*/ 57187 h 91357"/>
                    <a:gd name="connsiteX13" fmla="*/ 92810 w 159999"/>
                    <a:gd name="connsiteY13" fmla="*/ 49043 h 91357"/>
                    <a:gd name="connsiteX14" fmla="*/ 68465 w 159999"/>
                    <a:gd name="connsiteY14" fmla="*/ 61436 h 913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9999" h="91357">
                      <a:moveTo>
                        <a:pt x="99537" y="8587"/>
                      </a:moveTo>
                      <a:cubicBezTo>
                        <a:pt x="99803" y="9207"/>
                        <a:pt x="93075" y="13190"/>
                        <a:pt x="82098" y="19564"/>
                      </a:cubicBezTo>
                      <a:cubicBezTo>
                        <a:pt x="71121" y="25938"/>
                        <a:pt x="55983" y="34613"/>
                        <a:pt x="39518" y="44705"/>
                      </a:cubicBezTo>
                      <a:cubicBezTo>
                        <a:pt x="23318" y="54974"/>
                        <a:pt x="6852" y="62941"/>
                        <a:pt x="2160" y="74361"/>
                      </a:cubicBezTo>
                      <a:cubicBezTo>
                        <a:pt x="301" y="78433"/>
                        <a:pt x="-141" y="82328"/>
                        <a:pt x="36" y="85338"/>
                      </a:cubicBezTo>
                      <a:cubicBezTo>
                        <a:pt x="1275" y="87285"/>
                        <a:pt x="2338" y="89321"/>
                        <a:pt x="3488" y="91357"/>
                      </a:cubicBezTo>
                      <a:cubicBezTo>
                        <a:pt x="45803" y="82505"/>
                        <a:pt x="111754" y="51875"/>
                        <a:pt x="160000" y="32400"/>
                      </a:cubicBezTo>
                      <a:cubicBezTo>
                        <a:pt x="145305" y="20626"/>
                        <a:pt x="123262" y="16023"/>
                        <a:pt x="112816" y="0"/>
                      </a:cubicBezTo>
                      <a:cubicBezTo>
                        <a:pt x="107682" y="3098"/>
                        <a:pt x="102459" y="6197"/>
                        <a:pt x="97059" y="9295"/>
                      </a:cubicBezTo>
                      <a:cubicBezTo>
                        <a:pt x="98475" y="8764"/>
                        <a:pt x="99360" y="8587"/>
                        <a:pt x="99449" y="8764"/>
                      </a:cubicBezTo>
                      <a:close/>
                      <a:moveTo>
                        <a:pt x="68465" y="61348"/>
                      </a:moveTo>
                      <a:cubicBezTo>
                        <a:pt x="54744" y="67367"/>
                        <a:pt x="43501" y="72059"/>
                        <a:pt x="42882" y="70908"/>
                      </a:cubicBezTo>
                      <a:cubicBezTo>
                        <a:pt x="42262" y="69757"/>
                        <a:pt x="52708" y="63207"/>
                        <a:pt x="66606" y="57187"/>
                      </a:cubicBezTo>
                      <a:cubicBezTo>
                        <a:pt x="80505" y="51079"/>
                        <a:pt x="92367" y="47892"/>
                        <a:pt x="92810" y="49043"/>
                      </a:cubicBezTo>
                      <a:cubicBezTo>
                        <a:pt x="93252" y="50282"/>
                        <a:pt x="82187" y="55416"/>
                        <a:pt x="68465" y="61436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0" name="Forma libre: forma 1219">
                  <a:extLst>
                    <a:ext uri="{FF2B5EF4-FFF2-40B4-BE49-F238E27FC236}">
                      <a16:creationId xmlns:a16="http://schemas.microsoft.com/office/drawing/2014/main" id="{445BE7E7-8775-DB32-4CD3-6C918E2FC9E1}"/>
                    </a:ext>
                  </a:extLst>
                </p:cNvPr>
                <p:cNvSpPr/>
                <p:nvPr/>
              </p:nvSpPr>
              <p:spPr>
                <a:xfrm>
                  <a:off x="3991322" y="1787758"/>
                  <a:ext cx="184750" cy="78742"/>
                </a:xfrm>
                <a:custGeom>
                  <a:avLst/>
                  <a:gdLst>
                    <a:gd name="connsiteX0" fmla="*/ 112692 w 184750"/>
                    <a:gd name="connsiteY0" fmla="*/ 12216 h 78742"/>
                    <a:gd name="connsiteX1" fmla="*/ 69403 w 184750"/>
                    <a:gd name="connsiteY1" fmla="*/ 28770 h 78742"/>
                    <a:gd name="connsiteX2" fmla="*/ 25672 w 184750"/>
                    <a:gd name="connsiteY2" fmla="*/ 44085 h 78742"/>
                    <a:gd name="connsiteX3" fmla="*/ 7170 w 184750"/>
                    <a:gd name="connsiteY3" fmla="*/ 49131 h 78742"/>
                    <a:gd name="connsiteX4" fmla="*/ 7347 w 184750"/>
                    <a:gd name="connsiteY4" fmla="*/ 48866 h 78742"/>
                    <a:gd name="connsiteX5" fmla="*/ 0 w 184750"/>
                    <a:gd name="connsiteY5" fmla="*/ 52141 h 78742"/>
                    <a:gd name="connsiteX6" fmla="*/ 5842 w 184750"/>
                    <a:gd name="connsiteY6" fmla="*/ 78610 h 78742"/>
                    <a:gd name="connsiteX7" fmla="*/ 12482 w 184750"/>
                    <a:gd name="connsiteY7" fmla="*/ 78610 h 78742"/>
                    <a:gd name="connsiteX8" fmla="*/ 184751 w 184750"/>
                    <a:gd name="connsiteY8" fmla="*/ 70023 h 78742"/>
                    <a:gd name="connsiteX9" fmla="*/ 174305 w 184750"/>
                    <a:gd name="connsiteY9" fmla="*/ 52761 h 78742"/>
                    <a:gd name="connsiteX10" fmla="*/ 148456 w 184750"/>
                    <a:gd name="connsiteY10" fmla="*/ 14607 h 78742"/>
                    <a:gd name="connsiteX11" fmla="*/ 146508 w 184750"/>
                    <a:gd name="connsiteY11" fmla="*/ 0 h 78742"/>
                    <a:gd name="connsiteX12" fmla="*/ 123757 w 184750"/>
                    <a:gd name="connsiteY12" fmla="*/ 7525 h 78742"/>
                    <a:gd name="connsiteX13" fmla="*/ 112692 w 184750"/>
                    <a:gd name="connsiteY13" fmla="*/ 12216 h 78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84750" h="78742">
                      <a:moveTo>
                        <a:pt x="112692" y="12216"/>
                      </a:moveTo>
                      <a:cubicBezTo>
                        <a:pt x="101715" y="16643"/>
                        <a:pt x="86400" y="22574"/>
                        <a:pt x="69403" y="28770"/>
                      </a:cubicBezTo>
                      <a:cubicBezTo>
                        <a:pt x="52406" y="34967"/>
                        <a:pt x="36915" y="40367"/>
                        <a:pt x="25672" y="44085"/>
                      </a:cubicBezTo>
                      <a:cubicBezTo>
                        <a:pt x="14429" y="47803"/>
                        <a:pt x="7347" y="49751"/>
                        <a:pt x="7170" y="49131"/>
                      </a:cubicBezTo>
                      <a:cubicBezTo>
                        <a:pt x="7170" y="49131"/>
                        <a:pt x="7170" y="48954"/>
                        <a:pt x="7347" y="48866"/>
                      </a:cubicBezTo>
                      <a:cubicBezTo>
                        <a:pt x="4780" y="49928"/>
                        <a:pt x="2479" y="50990"/>
                        <a:pt x="0" y="52141"/>
                      </a:cubicBezTo>
                      <a:cubicBezTo>
                        <a:pt x="2390" y="60816"/>
                        <a:pt x="4338" y="69580"/>
                        <a:pt x="5842" y="78610"/>
                      </a:cubicBezTo>
                      <a:cubicBezTo>
                        <a:pt x="8056" y="78787"/>
                        <a:pt x="10269" y="78787"/>
                        <a:pt x="12482" y="78610"/>
                      </a:cubicBezTo>
                      <a:cubicBezTo>
                        <a:pt x="57541" y="77548"/>
                        <a:pt x="130574" y="73121"/>
                        <a:pt x="184751" y="70023"/>
                      </a:cubicBezTo>
                      <a:cubicBezTo>
                        <a:pt x="182183" y="63826"/>
                        <a:pt x="178465" y="57984"/>
                        <a:pt x="174305" y="52761"/>
                      </a:cubicBezTo>
                      <a:cubicBezTo>
                        <a:pt x="164656" y="40633"/>
                        <a:pt x="152705" y="29479"/>
                        <a:pt x="148456" y="14607"/>
                      </a:cubicBezTo>
                      <a:cubicBezTo>
                        <a:pt x="147128" y="9915"/>
                        <a:pt x="146597" y="5046"/>
                        <a:pt x="146508" y="0"/>
                      </a:cubicBezTo>
                      <a:cubicBezTo>
                        <a:pt x="139249" y="2390"/>
                        <a:pt x="131636" y="4957"/>
                        <a:pt x="123757" y="7525"/>
                      </a:cubicBezTo>
                      <a:cubicBezTo>
                        <a:pt x="120924" y="8764"/>
                        <a:pt x="117206" y="10357"/>
                        <a:pt x="112692" y="12216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1" name="Forma libre: forma 1220">
                  <a:extLst>
                    <a:ext uri="{FF2B5EF4-FFF2-40B4-BE49-F238E27FC236}">
                      <a16:creationId xmlns:a16="http://schemas.microsoft.com/office/drawing/2014/main" id="{7DED95F3-2DB5-6EA4-181B-83CA5412683C}"/>
                    </a:ext>
                  </a:extLst>
                </p:cNvPr>
                <p:cNvSpPr/>
                <p:nvPr/>
              </p:nvSpPr>
              <p:spPr>
                <a:xfrm>
                  <a:off x="3998758" y="1914614"/>
                  <a:ext cx="171660" cy="83036"/>
                </a:xfrm>
                <a:custGeom>
                  <a:avLst/>
                  <a:gdLst>
                    <a:gd name="connsiteX0" fmla="*/ 92154 w 171660"/>
                    <a:gd name="connsiteY0" fmla="*/ 9118 h 83036"/>
                    <a:gd name="connsiteX1" fmla="*/ 32931 w 171660"/>
                    <a:gd name="connsiteY1" fmla="*/ 4603 h 83036"/>
                    <a:gd name="connsiteX2" fmla="*/ 8410 w 171660"/>
                    <a:gd name="connsiteY2" fmla="*/ 1770 h 83036"/>
                    <a:gd name="connsiteX3" fmla="*/ 27797 w 171660"/>
                    <a:gd name="connsiteY3" fmla="*/ 1239 h 83036"/>
                    <a:gd name="connsiteX4" fmla="*/ 5665 w 171660"/>
                    <a:gd name="connsiteY4" fmla="*/ 0 h 83036"/>
                    <a:gd name="connsiteX5" fmla="*/ 1505 w 171660"/>
                    <a:gd name="connsiteY5" fmla="*/ 0 h 83036"/>
                    <a:gd name="connsiteX6" fmla="*/ 0 w 171660"/>
                    <a:gd name="connsiteY6" fmla="*/ 21689 h 83036"/>
                    <a:gd name="connsiteX7" fmla="*/ 168639 w 171660"/>
                    <a:gd name="connsiteY7" fmla="*/ 83036 h 83036"/>
                    <a:gd name="connsiteX8" fmla="*/ 171649 w 171660"/>
                    <a:gd name="connsiteY8" fmla="*/ 71439 h 83036"/>
                    <a:gd name="connsiteX9" fmla="*/ 148101 w 171660"/>
                    <a:gd name="connsiteY9" fmla="*/ 13633 h 83036"/>
                    <a:gd name="connsiteX10" fmla="*/ 128361 w 171660"/>
                    <a:gd name="connsiteY10" fmla="*/ 11862 h 83036"/>
                    <a:gd name="connsiteX11" fmla="*/ 92154 w 171660"/>
                    <a:gd name="connsiteY11" fmla="*/ 9207 h 830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71660" h="83036">
                      <a:moveTo>
                        <a:pt x="92154" y="9118"/>
                      </a:moveTo>
                      <a:cubicBezTo>
                        <a:pt x="69846" y="7436"/>
                        <a:pt x="49662" y="5931"/>
                        <a:pt x="32931" y="4603"/>
                      </a:cubicBezTo>
                      <a:cubicBezTo>
                        <a:pt x="17793" y="3364"/>
                        <a:pt x="8410" y="2390"/>
                        <a:pt x="8410" y="1770"/>
                      </a:cubicBezTo>
                      <a:cubicBezTo>
                        <a:pt x="8410" y="1239"/>
                        <a:pt x="15757" y="1062"/>
                        <a:pt x="27797" y="1239"/>
                      </a:cubicBezTo>
                      <a:cubicBezTo>
                        <a:pt x="20449" y="708"/>
                        <a:pt x="13013" y="266"/>
                        <a:pt x="5665" y="0"/>
                      </a:cubicBezTo>
                      <a:cubicBezTo>
                        <a:pt x="4249" y="0"/>
                        <a:pt x="2921" y="0"/>
                        <a:pt x="1505" y="0"/>
                      </a:cubicBezTo>
                      <a:cubicBezTo>
                        <a:pt x="1328" y="7348"/>
                        <a:pt x="797" y="14518"/>
                        <a:pt x="0" y="21689"/>
                      </a:cubicBezTo>
                      <a:cubicBezTo>
                        <a:pt x="46564" y="39039"/>
                        <a:pt x="115259" y="63472"/>
                        <a:pt x="168639" y="83036"/>
                      </a:cubicBezTo>
                      <a:cubicBezTo>
                        <a:pt x="170410" y="79495"/>
                        <a:pt x="171560" y="75689"/>
                        <a:pt x="171649" y="71439"/>
                      </a:cubicBezTo>
                      <a:cubicBezTo>
                        <a:pt x="172269" y="50282"/>
                        <a:pt x="146774" y="34082"/>
                        <a:pt x="148101" y="13633"/>
                      </a:cubicBezTo>
                      <a:cubicBezTo>
                        <a:pt x="141551" y="13102"/>
                        <a:pt x="134911" y="12570"/>
                        <a:pt x="128361" y="11862"/>
                      </a:cubicBezTo>
                      <a:cubicBezTo>
                        <a:pt x="117118" y="11066"/>
                        <a:pt x="105079" y="10092"/>
                        <a:pt x="92154" y="9207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2" name="Forma libre: forma 1221">
                  <a:extLst>
                    <a:ext uri="{FF2B5EF4-FFF2-40B4-BE49-F238E27FC236}">
                      <a16:creationId xmlns:a16="http://schemas.microsoft.com/office/drawing/2014/main" id="{20792CF2-A111-797B-1A00-7EA174624C5C}"/>
                    </a:ext>
                  </a:extLst>
                </p:cNvPr>
                <p:cNvSpPr/>
                <p:nvPr/>
              </p:nvSpPr>
              <p:spPr>
                <a:xfrm>
                  <a:off x="3976538" y="1989329"/>
                  <a:ext cx="158231" cy="151111"/>
                </a:xfrm>
                <a:custGeom>
                  <a:avLst/>
                  <a:gdLst>
                    <a:gd name="connsiteX0" fmla="*/ 41429 w 158231"/>
                    <a:gd name="connsiteY0" fmla="*/ 16023 h 151111"/>
                    <a:gd name="connsiteX1" fmla="*/ 16997 w 158231"/>
                    <a:gd name="connsiteY1" fmla="*/ 3275 h 151111"/>
                    <a:gd name="connsiteX2" fmla="*/ 10092 w 158231"/>
                    <a:gd name="connsiteY2" fmla="*/ 0 h 151111"/>
                    <a:gd name="connsiteX3" fmla="*/ 0 w 158231"/>
                    <a:gd name="connsiteY3" fmla="*/ 24875 h 151111"/>
                    <a:gd name="connsiteX4" fmla="*/ 140134 w 158231"/>
                    <a:gd name="connsiteY4" fmla="*/ 151112 h 151111"/>
                    <a:gd name="connsiteX5" fmla="*/ 154210 w 158231"/>
                    <a:gd name="connsiteY5" fmla="*/ 137921 h 151111"/>
                    <a:gd name="connsiteX6" fmla="*/ 148102 w 158231"/>
                    <a:gd name="connsiteY6" fmla="*/ 73033 h 151111"/>
                    <a:gd name="connsiteX7" fmla="*/ 90295 w 158231"/>
                    <a:gd name="connsiteY7" fmla="*/ 43023 h 151111"/>
                    <a:gd name="connsiteX8" fmla="*/ 41341 w 158231"/>
                    <a:gd name="connsiteY8" fmla="*/ 16112 h 1511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58231" h="151111">
                      <a:moveTo>
                        <a:pt x="41429" y="16023"/>
                      </a:moveTo>
                      <a:cubicBezTo>
                        <a:pt x="33197" y="11685"/>
                        <a:pt x="25052" y="7436"/>
                        <a:pt x="16997" y="3275"/>
                      </a:cubicBezTo>
                      <a:cubicBezTo>
                        <a:pt x="14695" y="2125"/>
                        <a:pt x="12393" y="974"/>
                        <a:pt x="10092" y="0"/>
                      </a:cubicBezTo>
                      <a:cubicBezTo>
                        <a:pt x="7170" y="8498"/>
                        <a:pt x="3806" y="16820"/>
                        <a:pt x="0" y="24875"/>
                      </a:cubicBezTo>
                      <a:cubicBezTo>
                        <a:pt x="40898" y="56213"/>
                        <a:pt x="94633" y="111187"/>
                        <a:pt x="140134" y="151112"/>
                      </a:cubicBezTo>
                      <a:cubicBezTo>
                        <a:pt x="145800" y="147659"/>
                        <a:pt x="150934" y="143675"/>
                        <a:pt x="154210" y="137921"/>
                      </a:cubicBezTo>
                      <a:cubicBezTo>
                        <a:pt x="165276" y="118623"/>
                        <a:pt x="150226" y="95164"/>
                        <a:pt x="148102" y="73033"/>
                      </a:cubicBezTo>
                      <a:cubicBezTo>
                        <a:pt x="134380" y="66216"/>
                        <a:pt x="113489" y="55416"/>
                        <a:pt x="90295" y="43023"/>
                      </a:cubicBezTo>
                      <a:cubicBezTo>
                        <a:pt x="71351" y="32843"/>
                        <a:pt x="54266" y="23459"/>
                        <a:pt x="41341" y="16112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3" name="Forma libre: forma 1222">
                  <a:extLst>
                    <a:ext uri="{FF2B5EF4-FFF2-40B4-BE49-F238E27FC236}">
                      <a16:creationId xmlns:a16="http://schemas.microsoft.com/office/drawing/2014/main" id="{B79129B7-0608-CDE0-070C-07BBAB2F4A38}"/>
                    </a:ext>
                  </a:extLst>
                </p:cNvPr>
                <p:cNvSpPr/>
                <p:nvPr/>
              </p:nvSpPr>
              <p:spPr>
                <a:xfrm>
                  <a:off x="3938827" y="2059706"/>
                  <a:ext cx="145800" cy="151554"/>
                </a:xfrm>
                <a:custGeom>
                  <a:avLst/>
                  <a:gdLst>
                    <a:gd name="connsiteX0" fmla="*/ 85780 w 145800"/>
                    <a:gd name="connsiteY0" fmla="*/ 56036 h 151554"/>
                    <a:gd name="connsiteX1" fmla="*/ 30364 w 145800"/>
                    <a:gd name="connsiteY1" fmla="*/ 15757 h 151554"/>
                    <a:gd name="connsiteX2" fmla="*/ 10092 w 145800"/>
                    <a:gd name="connsiteY2" fmla="*/ 0 h 151554"/>
                    <a:gd name="connsiteX3" fmla="*/ 0 w 145800"/>
                    <a:gd name="connsiteY3" fmla="*/ 12394 h 151554"/>
                    <a:gd name="connsiteX4" fmla="*/ 10977 w 145800"/>
                    <a:gd name="connsiteY4" fmla="*/ 25849 h 151554"/>
                    <a:gd name="connsiteX5" fmla="*/ 124997 w 145800"/>
                    <a:gd name="connsiteY5" fmla="*/ 151554 h 151554"/>
                    <a:gd name="connsiteX6" fmla="*/ 141285 w 145800"/>
                    <a:gd name="connsiteY6" fmla="*/ 104105 h 151554"/>
                    <a:gd name="connsiteX7" fmla="*/ 145800 w 145800"/>
                    <a:gd name="connsiteY7" fmla="*/ 99325 h 151554"/>
                    <a:gd name="connsiteX8" fmla="*/ 131459 w 145800"/>
                    <a:gd name="connsiteY8" fmla="*/ 87993 h 151554"/>
                    <a:gd name="connsiteX9" fmla="*/ 85869 w 145800"/>
                    <a:gd name="connsiteY9" fmla="*/ 56036 h 1515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45800" h="151554">
                      <a:moveTo>
                        <a:pt x="85780" y="56036"/>
                      </a:moveTo>
                      <a:cubicBezTo>
                        <a:pt x="64003" y="40544"/>
                        <a:pt x="44351" y="26203"/>
                        <a:pt x="30364" y="15757"/>
                      </a:cubicBezTo>
                      <a:cubicBezTo>
                        <a:pt x="20361" y="8233"/>
                        <a:pt x="13279" y="2744"/>
                        <a:pt x="10092" y="0"/>
                      </a:cubicBezTo>
                      <a:cubicBezTo>
                        <a:pt x="6817" y="4249"/>
                        <a:pt x="3453" y="8410"/>
                        <a:pt x="0" y="12394"/>
                      </a:cubicBezTo>
                      <a:cubicBezTo>
                        <a:pt x="2921" y="17351"/>
                        <a:pt x="6994" y="21689"/>
                        <a:pt x="10977" y="25849"/>
                      </a:cubicBezTo>
                      <a:cubicBezTo>
                        <a:pt x="41341" y="57807"/>
                        <a:pt x="89233" y="112515"/>
                        <a:pt x="124997" y="151554"/>
                      </a:cubicBezTo>
                      <a:cubicBezTo>
                        <a:pt x="133318" y="137744"/>
                        <a:pt x="131370" y="117649"/>
                        <a:pt x="141285" y="104105"/>
                      </a:cubicBezTo>
                      <a:cubicBezTo>
                        <a:pt x="142613" y="102334"/>
                        <a:pt x="144207" y="100741"/>
                        <a:pt x="145800" y="99325"/>
                      </a:cubicBezTo>
                      <a:cubicBezTo>
                        <a:pt x="141285" y="95695"/>
                        <a:pt x="136416" y="91889"/>
                        <a:pt x="131459" y="87993"/>
                      </a:cubicBezTo>
                      <a:cubicBezTo>
                        <a:pt x="118446" y="79053"/>
                        <a:pt x="102777" y="68075"/>
                        <a:pt x="85869" y="56036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4" name="Forma libre: forma 1223">
                  <a:extLst>
                    <a:ext uri="{FF2B5EF4-FFF2-40B4-BE49-F238E27FC236}">
                      <a16:creationId xmlns:a16="http://schemas.microsoft.com/office/drawing/2014/main" id="{4F7623EE-A03D-0083-48B6-9948AC591A01}"/>
                    </a:ext>
                  </a:extLst>
                </p:cNvPr>
                <p:cNvSpPr/>
                <p:nvPr/>
              </p:nvSpPr>
              <p:spPr>
                <a:xfrm>
                  <a:off x="3879604" y="2112732"/>
                  <a:ext cx="97023" cy="197497"/>
                </a:xfrm>
                <a:custGeom>
                  <a:avLst/>
                  <a:gdLst>
                    <a:gd name="connsiteX0" fmla="*/ 60020 w 97023"/>
                    <a:gd name="connsiteY0" fmla="*/ 74184 h 197497"/>
                    <a:gd name="connsiteX1" fmla="*/ 42138 w 97023"/>
                    <a:gd name="connsiteY1" fmla="*/ 42846 h 197497"/>
                    <a:gd name="connsiteX2" fmla="*/ 26469 w 97023"/>
                    <a:gd name="connsiteY2" fmla="*/ 18767 h 197497"/>
                    <a:gd name="connsiteX3" fmla="*/ 9383 w 97023"/>
                    <a:gd name="connsiteY3" fmla="*/ 14872 h 197497"/>
                    <a:gd name="connsiteX4" fmla="*/ 3718 w 97023"/>
                    <a:gd name="connsiteY4" fmla="*/ 18856 h 197497"/>
                    <a:gd name="connsiteX5" fmla="*/ 8675 w 97023"/>
                    <a:gd name="connsiteY5" fmla="*/ 13279 h 197497"/>
                    <a:gd name="connsiteX6" fmla="*/ 27088 w 97023"/>
                    <a:gd name="connsiteY6" fmla="*/ 15226 h 197497"/>
                    <a:gd name="connsiteX7" fmla="*/ 14075 w 97023"/>
                    <a:gd name="connsiteY7" fmla="*/ 0 h 197497"/>
                    <a:gd name="connsiteX8" fmla="*/ 0 w 97023"/>
                    <a:gd name="connsiteY8" fmla="*/ 9295 h 197497"/>
                    <a:gd name="connsiteX9" fmla="*/ 61879 w 97023"/>
                    <a:gd name="connsiteY9" fmla="*/ 197144 h 197497"/>
                    <a:gd name="connsiteX10" fmla="*/ 82416 w 97023"/>
                    <a:gd name="connsiteY10" fmla="*/ 192541 h 197497"/>
                    <a:gd name="connsiteX11" fmla="*/ 97023 w 97023"/>
                    <a:gd name="connsiteY11" fmla="*/ 136239 h 197497"/>
                    <a:gd name="connsiteX12" fmla="*/ 93482 w 97023"/>
                    <a:gd name="connsiteY12" fmla="*/ 130574 h 197497"/>
                    <a:gd name="connsiteX13" fmla="*/ 60108 w 97023"/>
                    <a:gd name="connsiteY13" fmla="*/ 74272 h 1974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97023" h="197497">
                      <a:moveTo>
                        <a:pt x="60020" y="74184"/>
                      </a:moveTo>
                      <a:cubicBezTo>
                        <a:pt x="53734" y="63118"/>
                        <a:pt x="47715" y="52672"/>
                        <a:pt x="42138" y="42846"/>
                      </a:cubicBezTo>
                      <a:cubicBezTo>
                        <a:pt x="36561" y="33285"/>
                        <a:pt x="32400" y="23990"/>
                        <a:pt x="26469" y="18767"/>
                      </a:cubicBezTo>
                      <a:cubicBezTo>
                        <a:pt x="20626" y="13279"/>
                        <a:pt x="13367" y="13367"/>
                        <a:pt x="9383" y="14872"/>
                      </a:cubicBezTo>
                      <a:cubicBezTo>
                        <a:pt x="5223" y="16466"/>
                        <a:pt x="4072" y="19121"/>
                        <a:pt x="3718" y="18856"/>
                      </a:cubicBezTo>
                      <a:cubicBezTo>
                        <a:pt x="3541" y="18856"/>
                        <a:pt x="4072" y="15669"/>
                        <a:pt x="8675" y="13279"/>
                      </a:cubicBezTo>
                      <a:cubicBezTo>
                        <a:pt x="12659" y="11066"/>
                        <a:pt x="20361" y="10446"/>
                        <a:pt x="27088" y="15226"/>
                      </a:cubicBezTo>
                      <a:cubicBezTo>
                        <a:pt x="22397" y="9030"/>
                        <a:pt x="18059" y="3895"/>
                        <a:pt x="14075" y="0"/>
                      </a:cubicBezTo>
                      <a:cubicBezTo>
                        <a:pt x="9472" y="3275"/>
                        <a:pt x="4780" y="6374"/>
                        <a:pt x="0" y="9295"/>
                      </a:cubicBezTo>
                      <a:cubicBezTo>
                        <a:pt x="10180" y="60993"/>
                        <a:pt x="36915" y="136682"/>
                        <a:pt x="61879" y="197144"/>
                      </a:cubicBezTo>
                      <a:cubicBezTo>
                        <a:pt x="69226" y="198118"/>
                        <a:pt x="76220" y="197233"/>
                        <a:pt x="82416" y="192541"/>
                      </a:cubicBezTo>
                      <a:cubicBezTo>
                        <a:pt x="98174" y="180502"/>
                        <a:pt x="91711" y="155184"/>
                        <a:pt x="97023" y="136239"/>
                      </a:cubicBezTo>
                      <a:cubicBezTo>
                        <a:pt x="95872" y="134469"/>
                        <a:pt x="94721" y="132610"/>
                        <a:pt x="93482" y="130574"/>
                      </a:cubicBezTo>
                      <a:cubicBezTo>
                        <a:pt x="84718" y="116321"/>
                        <a:pt x="72856" y="96403"/>
                        <a:pt x="60108" y="74272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5" name="Forma libre: forma 1224">
                  <a:extLst>
                    <a:ext uri="{FF2B5EF4-FFF2-40B4-BE49-F238E27FC236}">
                      <a16:creationId xmlns:a16="http://schemas.microsoft.com/office/drawing/2014/main" id="{46FFAC1D-D527-C033-9819-8AFDADB44943}"/>
                    </a:ext>
                  </a:extLst>
                </p:cNvPr>
                <p:cNvSpPr/>
                <p:nvPr/>
              </p:nvSpPr>
              <p:spPr>
                <a:xfrm>
                  <a:off x="3827022" y="2152922"/>
                  <a:ext cx="47536" cy="177934"/>
                </a:xfrm>
                <a:custGeom>
                  <a:avLst/>
                  <a:gdLst>
                    <a:gd name="connsiteX0" fmla="*/ 40897 w 47536"/>
                    <a:gd name="connsiteY0" fmla="*/ 122430 h 177934"/>
                    <a:gd name="connsiteX1" fmla="*/ 44703 w 47536"/>
                    <a:gd name="connsiteY1" fmla="*/ 143941 h 177934"/>
                    <a:gd name="connsiteX2" fmla="*/ 37710 w 47536"/>
                    <a:gd name="connsiteY2" fmla="*/ 123315 h 177934"/>
                    <a:gd name="connsiteX3" fmla="*/ 23015 w 47536"/>
                    <a:gd name="connsiteY3" fmla="*/ 72944 h 177934"/>
                    <a:gd name="connsiteX4" fmla="*/ 8054 w 47536"/>
                    <a:gd name="connsiteY4" fmla="*/ 22662 h 177934"/>
                    <a:gd name="connsiteX5" fmla="*/ 3451 w 47536"/>
                    <a:gd name="connsiteY5" fmla="*/ 6197 h 177934"/>
                    <a:gd name="connsiteX6" fmla="*/ 795 w 47536"/>
                    <a:gd name="connsiteY6" fmla="*/ 0 h 177934"/>
                    <a:gd name="connsiteX7" fmla="*/ 4956 w 47536"/>
                    <a:gd name="connsiteY7" fmla="*/ 177935 h 177934"/>
                    <a:gd name="connsiteX8" fmla="*/ 47536 w 47536"/>
                    <a:gd name="connsiteY8" fmla="*/ 149341 h 177934"/>
                    <a:gd name="connsiteX9" fmla="*/ 31867 w 47536"/>
                    <a:gd name="connsiteY9" fmla="*/ 87462 h 177934"/>
                    <a:gd name="connsiteX10" fmla="*/ 40720 w 47536"/>
                    <a:gd name="connsiteY10" fmla="*/ 122341 h 1779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47536" h="177934">
                      <a:moveTo>
                        <a:pt x="40897" y="122430"/>
                      </a:moveTo>
                      <a:cubicBezTo>
                        <a:pt x="43906" y="135531"/>
                        <a:pt x="45323" y="143764"/>
                        <a:pt x="44703" y="143941"/>
                      </a:cubicBezTo>
                      <a:cubicBezTo>
                        <a:pt x="44084" y="144118"/>
                        <a:pt x="41516" y="136151"/>
                        <a:pt x="37710" y="123315"/>
                      </a:cubicBezTo>
                      <a:cubicBezTo>
                        <a:pt x="33461" y="108797"/>
                        <a:pt x="28503" y="91800"/>
                        <a:pt x="23015" y="72944"/>
                      </a:cubicBezTo>
                      <a:cubicBezTo>
                        <a:pt x="17438" y="54177"/>
                        <a:pt x="12392" y="37180"/>
                        <a:pt x="8054" y="22662"/>
                      </a:cubicBezTo>
                      <a:cubicBezTo>
                        <a:pt x="5929" y="15492"/>
                        <a:pt x="4336" y="9915"/>
                        <a:pt x="3451" y="6197"/>
                      </a:cubicBezTo>
                      <a:cubicBezTo>
                        <a:pt x="2565" y="4072"/>
                        <a:pt x="1680" y="2036"/>
                        <a:pt x="795" y="0"/>
                      </a:cubicBezTo>
                      <a:cubicBezTo>
                        <a:pt x="-1507" y="50459"/>
                        <a:pt x="1592" y="121190"/>
                        <a:pt x="4956" y="177935"/>
                      </a:cubicBezTo>
                      <a:cubicBezTo>
                        <a:pt x="18766" y="167843"/>
                        <a:pt x="32487" y="155626"/>
                        <a:pt x="47536" y="149341"/>
                      </a:cubicBezTo>
                      <a:cubicBezTo>
                        <a:pt x="43464" y="129689"/>
                        <a:pt x="38064" y="108443"/>
                        <a:pt x="31867" y="87462"/>
                      </a:cubicBezTo>
                      <a:cubicBezTo>
                        <a:pt x="35585" y="100830"/>
                        <a:pt x="38595" y="112869"/>
                        <a:pt x="40720" y="122341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6" name="Forma libre: forma 1225">
                  <a:extLst>
                    <a:ext uri="{FF2B5EF4-FFF2-40B4-BE49-F238E27FC236}">
                      <a16:creationId xmlns:a16="http://schemas.microsoft.com/office/drawing/2014/main" id="{50F7BC4D-22DB-009F-469E-8922FFC12B35}"/>
                    </a:ext>
                  </a:extLst>
                </p:cNvPr>
                <p:cNvSpPr/>
                <p:nvPr/>
              </p:nvSpPr>
              <p:spPr>
                <a:xfrm>
                  <a:off x="3682371" y="2158588"/>
                  <a:ext cx="83583" cy="183777"/>
                </a:xfrm>
                <a:custGeom>
                  <a:avLst/>
                  <a:gdLst>
                    <a:gd name="connsiteX0" fmla="*/ 73387 w 83583"/>
                    <a:gd name="connsiteY0" fmla="*/ 134646 h 183777"/>
                    <a:gd name="connsiteX1" fmla="*/ 68341 w 83583"/>
                    <a:gd name="connsiteY1" fmla="*/ 160141 h 183777"/>
                    <a:gd name="connsiteX2" fmla="*/ 70111 w 83583"/>
                    <a:gd name="connsiteY2" fmla="*/ 134203 h 183777"/>
                    <a:gd name="connsiteX3" fmla="*/ 77725 w 83583"/>
                    <a:gd name="connsiteY3" fmla="*/ 72059 h 183777"/>
                    <a:gd name="connsiteX4" fmla="*/ 82416 w 83583"/>
                    <a:gd name="connsiteY4" fmla="*/ 37889 h 183777"/>
                    <a:gd name="connsiteX5" fmla="*/ 81266 w 83583"/>
                    <a:gd name="connsiteY5" fmla="*/ 11066 h 183777"/>
                    <a:gd name="connsiteX6" fmla="*/ 71616 w 83583"/>
                    <a:gd name="connsiteY6" fmla="*/ 0 h 183777"/>
                    <a:gd name="connsiteX7" fmla="*/ 66305 w 83583"/>
                    <a:gd name="connsiteY7" fmla="*/ 177 h 183777"/>
                    <a:gd name="connsiteX8" fmla="*/ 57629 w 83583"/>
                    <a:gd name="connsiteY8" fmla="*/ 0 h 183777"/>
                    <a:gd name="connsiteX9" fmla="*/ 56656 w 83583"/>
                    <a:gd name="connsiteY9" fmla="*/ 885 h 183777"/>
                    <a:gd name="connsiteX10" fmla="*/ 46210 w 83583"/>
                    <a:gd name="connsiteY10" fmla="*/ 21157 h 183777"/>
                    <a:gd name="connsiteX11" fmla="*/ 0 w 83583"/>
                    <a:gd name="connsiteY11" fmla="*/ 183777 h 183777"/>
                    <a:gd name="connsiteX12" fmla="*/ 48865 w 83583"/>
                    <a:gd name="connsiteY12" fmla="*/ 156512 h 183777"/>
                    <a:gd name="connsiteX13" fmla="*/ 71970 w 83583"/>
                    <a:gd name="connsiteY13" fmla="*/ 165187 h 183777"/>
                    <a:gd name="connsiteX14" fmla="*/ 76131 w 83583"/>
                    <a:gd name="connsiteY14" fmla="*/ 116587 h 183777"/>
                    <a:gd name="connsiteX15" fmla="*/ 73387 w 83583"/>
                    <a:gd name="connsiteY15" fmla="*/ 134646 h 1837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83583" h="183777">
                      <a:moveTo>
                        <a:pt x="73387" y="134646"/>
                      </a:moveTo>
                      <a:cubicBezTo>
                        <a:pt x="70908" y="150492"/>
                        <a:pt x="68961" y="160230"/>
                        <a:pt x="68341" y="160141"/>
                      </a:cubicBezTo>
                      <a:cubicBezTo>
                        <a:pt x="67721" y="160141"/>
                        <a:pt x="68429" y="150138"/>
                        <a:pt x="70111" y="134203"/>
                      </a:cubicBezTo>
                      <a:cubicBezTo>
                        <a:pt x="71793" y="118269"/>
                        <a:pt x="74449" y="96315"/>
                        <a:pt x="77725" y="72059"/>
                      </a:cubicBezTo>
                      <a:cubicBezTo>
                        <a:pt x="79407" y="60020"/>
                        <a:pt x="81000" y="48600"/>
                        <a:pt x="82416" y="37889"/>
                      </a:cubicBezTo>
                      <a:cubicBezTo>
                        <a:pt x="84010" y="27531"/>
                        <a:pt x="84275" y="18059"/>
                        <a:pt x="81266" y="11066"/>
                      </a:cubicBezTo>
                      <a:cubicBezTo>
                        <a:pt x="78875" y="5577"/>
                        <a:pt x="75069" y="1948"/>
                        <a:pt x="71616" y="0"/>
                      </a:cubicBezTo>
                      <a:cubicBezTo>
                        <a:pt x="69846" y="0"/>
                        <a:pt x="68075" y="177"/>
                        <a:pt x="66305" y="177"/>
                      </a:cubicBezTo>
                      <a:cubicBezTo>
                        <a:pt x="63384" y="177"/>
                        <a:pt x="60462" y="89"/>
                        <a:pt x="57629" y="0"/>
                      </a:cubicBezTo>
                      <a:cubicBezTo>
                        <a:pt x="57275" y="266"/>
                        <a:pt x="56921" y="531"/>
                        <a:pt x="56656" y="885"/>
                      </a:cubicBezTo>
                      <a:cubicBezTo>
                        <a:pt x="51256" y="6374"/>
                        <a:pt x="48600" y="13898"/>
                        <a:pt x="46210" y="21157"/>
                      </a:cubicBezTo>
                      <a:cubicBezTo>
                        <a:pt x="30807" y="66748"/>
                        <a:pt x="15403" y="134734"/>
                        <a:pt x="0" y="183777"/>
                      </a:cubicBezTo>
                      <a:cubicBezTo>
                        <a:pt x="18236" y="179971"/>
                        <a:pt x="30010" y="157662"/>
                        <a:pt x="48865" y="156512"/>
                      </a:cubicBezTo>
                      <a:cubicBezTo>
                        <a:pt x="57541" y="155980"/>
                        <a:pt x="64889" y="159964"/>
                        <a:pt x="71970" y="165187"/>
                      </a:cubicBezTo>
                      <a:cubicBezTo>
                        <a:pt x="73475" y="150138"/>
                        <a:pt x="74803" y="133584"/>
                        <a:pt x="76131" y="116587"/>
                      </a:cubicBezTo>
                      <a:cubicBezTo>
                        <a:pt x="75157" y="123226"/>
                        <a:pt x="74184" y="129334"/>
                        <a:pt x="73387" y="134646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7" name="Forma libre: forma 1226">
                  <a:extLst>
                    <a:ext uri="{FF2B5EF4-FFF2-40B4-BE49-F238E27FC236}">
                      <a16:creationId xmlns:a16="http://schemas.microsoft.com/office/drawing/2014/main" id="{AE9C7CDE-61F7-FDF0-ACF7-1FD8D306D19A}"/>
                    </a:ext>
                  </a:extLst>
                </p:cNvPr>
                <p:cNvSpPr/>
                <p:nvPr/>
              </p:nvSpPr>
              <p:spPr>
                <a:xfrm>
                  <a:off x="3535597" y="2147522"/>
                  <a:ext cx="130495" cy="155228"/>
                </a:xfrm>
                <a:custGeom>
                  <a:avLst/>
                  <a:gdLst>
                    <a:gd name="connsiteX0" fmla="*/ 109859 w 130495"/>
                    <a:gd name="connsiteY0" fmla="*/ 75511 h 155228"/>
                    <a:gd name="connsiteX1" fmla="*/ 124554 w 130495"/>
                    <a:gd name="connsiteY1" fmla="*/ 44174 h 155228"/>
                    <a:gd name="connsiteX2" fmla="*/ 130485 w 130495"/>
                    <a:gd name="connsiteY2" fmla="*/ 17351 h 155228"/>
                    <a:gd name="connsiteX3" fmla="*/ 126767 w 130495"/>
                    <a:gd name="connsiteY3" fmla="*/ 0 h 155228"/>
                    <a:gd name="connsiteX4" fmla="*/ 117915 w 130495"/>
                    <a:gd name="connsiteY4" fmla="*/ 5666 h 155228"/>
                    <a:gd name="connsiteX5" fmla="*/ 0 w 130495"/>
                    <a:gd name="connsiteY5" fmla="*/ 152882 h 155228"/>
                    <a:gd name="connsiteX6" fmla="*/ 69138 w 130495"/>
                    <a:gd name="connsiteY6" fmla="*/ 150226 h 155228"/>
                    <a:gd name="connsiteX7" fmla="*/ 80026 w 130495"/>
                    <a:gd name="connsiteY7" fmla="*/ 131016 h 155228"/>
                    <a:gd name="connsiteX8" fmla="*/ 109859 w 130495"/>
                    <a:gd name="connsiteY8" fmla="*/ 75511 h 1552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130495" h="155228">
                      <a:moveTo>
                        <a:pt x="109859" y="75511"/>
                      </a:moveTo>
                      <a:cubicBezTo>
                        <a:pt x="115259" y="64446"/>
                        <a:pt x="120570" y="53912"/>
                        <a:pt x="124554" y="44174"/>
                      </a:cubicBezTo>
                      <a:cubicBezTo>
                        <a:pt x="128538" y="34436"/>
                        <a:pt x="130662" y="25141"/>
                        <a:pt x="130485" y="17351"/>
                      </a:cubicBezTo>
                      <a:cubicBezTo>
                        <a:pt x="130485" y="9738"/>
                        <a:pt x="128626" y="3984"/>
                        <a:pt x="126767" y="0"/>
                      </a:cubicBezTo>
                      <a:cubicBezTo>
                        <a:pt x="123315" y="266"/>
                        <a:pt x="120305" y="3010"/>
                        <a:pt x="117915" y="5666"/>
                      </a:cubicBezTo>
                      <a:cubicBezTo>
                        <a:pt x="83567" y="43820"/>
                        <a:pt x="35144" y="105344"/>
                        <a:pt x="0" y="152882"/>
                      </a:cubicBezTo>
                      <a:cubicBezTo>
                        <a:pt x="19475" y="160230"/>
                        <a:pt x="46121" y="147748"/>
                        <a:pt x="69138" y="150226"/>
                      </a:cubicBezTo>
                      <a:cubicBezTo>
                        <a:pt x="71174" y="146331"/>
                        <a:pt x="75069" y="139780"/>
                        <a:pt x="80026" y="131016"/>
                      </a:cubicBezTo>
                      <a:cubicBezTo>
                        <a:pt x="88082" y="117030"/>
                        <a:pt x="98882" y="97554"/>
                        <a:pt x="109859" y="75511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8" name="Forma libre: forma 1227">
                  <a:extLst>
                    <a:ext uri="{FF2B5EF4-FFF2-40B4-BE49-F238E27FC236}">
                      <a16:creationId xmlns:a16="http://schemas.microsoft.com/office/drawing/2014/main" id="{E6D8ED8D-D1EF-9E5D-89F3-5E20A237A66C}"/>
                    </a:ext>
                  </a:extLst>
                </p:cNvPr>
                <p:cNvSpPr/>
                <p:nvPr/>
              </p:nvSpPr>
              <p:spPr>
                <a:xfrm>
                  <a:off x="3453978" y="2106004"/>
                  <a:ext cx="157662" cy="121544"/>
                </a:xfrm>
                <a:custGeom>
                  <a:avLst/>
                  <a:gdLst>
                    <a:gd name="connsiteX0" fmla="*/ 74803 w 157662"/>
                    <a:gd name="connsiteY0" fmla="*/ 100564 h 121544"/>
                    <a:gd name="connsiteX1" fmla="*/ 115259 w 157662"/>
                    <a:gd name="connsiteY1" fmla="*/ 56921 h 121544"/>
                    <a:gd name="connsiteX2" fmla="*/ 157662 w 157662"/>
                    <a:gd name="connsiteY2" fmla="*/ 11951 h 121544"/>
                    <a:gd name="connsiteX3" fmla="*/ 140843 w 157662"/>
                    <a:gd name="connsiteY3" fmla="*/ 0 h 121544"/>
                    <a:gd name="connsiteX4" fmla="*/ 118712 w 157662"/>
                    <a:gd name="connsiteY4" fmla="*/ 18679 h 121544"/>
                    <a:gd name="connsiteX5" fmla="*/ 91092 w 157662"/>
                    <a:gd name="connsiteY5" fmla="*/ 37180 h 121544"/>
                    <a:gd name="connsiteX6" fmla="*/ 115879 w 157662"/>
                    <a:gd name="connsiteY6" fmla="*/ 15049 h 121544"/>
                    <a:gd name="connsiteX7" fmla="*/ 135266 w 157662"/>
                    <a:gd name="connsiteY7" fmla="*/ 974 h 121544"/>
                    <a:gd name="connsiteX8" fmla="*/ 105344 w 157662"/>
                    <a:gd name="connsiteY8" fmla="*/ 19033 h 121544"/>
                    <a:gd name="connsiteX9" fmla="*/ 0 w 157662"/>
                    <a:gd name="connsiteY9" fmla="*/ 97289 h 121544"/>
                    <a:gd name="connsiteX10" fmla="*/ 50193 w 157662"/>
                    <a:gd name="connsiteY10" fmla="*/ 114728 h 121544"/>
                    <a:gd name="connsiteX11" fmla="*/ 54531 w 157662"/>
                    <a:gd name="connsiteY11" fmla="*/ 121544 h 121544"/>
                    <a:gd name="connsiteX12" fmla="*/ 74803 w 157662"/>
                    <a:gd name="connsiteY12" fmla="*/ 100564 h 1215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7662" h="121544">
                      <a:moveTo>
                        <a:pt x="74803" y="100564"/>
                      </a:moveTo>
                      <a:cubicBezTo>
                        <a:pt x="81089" y="93217"/>
                        <a:pt x="96934" y="76574"/>
                        <a:pt x="115259" y="56921"/>
                      </a:cubicBezTo>
                      <a:cubicBezTo>
                        <a:pt x="135266" y="35587"/>
                        <a:pt x="151820" y="17262"/>
                        <a:pt x="157662" y="11951"/>
                      </a:cubicBezTo>
                      <a:cubicBezTo>
                        <a:pt x="151908" y="8233"/>
                        <a:pt x="146243" y="4161"/>
                        <a:pt x="140843" y="0"/>
                      </a:cubicBezTo>
                      <a:cubicBezTo>
                        <a:pt x="136770" y="4072"/>
                        <a:pt x="128626" y="10977"/>
                        <a:pt x="118712" y="18679"/>
                      </a:cubicBezTo>
                      <a:cubicBezTo>
                        <a:pt x="104193" y="29921"/>
                        <a:pt x="91889" y="38243"/>
                        <a:pt x="91092" y="37180"/>
                      </a:cubicBezTo>
                      <a:cubicBezTo>
                        <a:pt x="90295" y="36118"/>
                        <a:pt x="101449" y="26292"/>
                        <a:pt x="115879" y="15049"/>
                      </a:cubicBezTo>
                      <a:cubicBezTo>
                        <a:pt x="123315" y="9295"/>
                        <a:pt x="130220" y="4338"/>
                        <a:pt x="135266" y="974"/>
                      </a:cubicBezTo>
                      <a:cubicBezTo>
                        <a:pt x="124554" y="5046"/>
                        <a:pt x="114639" y="12128"/>
                        <a:pt x="105344" y="19033"/>
                      </a:cubicBezTo>
                      <a:cubicBezTo>
                        <a:pt x="70200" y="45148"/>
                        <a:pt x="35144" y="71174"/>
                        <a:pt x="0" y="97289"/>
                      </a:cubicBezTo>
                      <a:cubicBezTo>
                        <a:pt x="18236" y="100475"/>
                        <a:pt x="38862" y="101272"/>
                        <a:pt x="50193" y="114728"/>
                      </a:cubicBezTo>
                      <a:cubicBezTo>
                        <a:pt x="51964" y="116853"/>
                        <a:pt x="53380" y="119154"/>
                        <a:pt x="54531" y="121544"/>
                      </a:cubicBezTo>
                      <a:cubicBezTo>
                        <a:pt x="60728" y="114905"/>
                        <a:pt x="67544" y="107823"/>
                        <a:pt x="74803" y="100564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29" name="Forma libre: forma 1228">
                  <a:extLst>
                    <a:ext uri="{FF2B5EF4-FFF2-40B4-BE49-F238E27FC236}">
                      <a16:creationId xmlns:a16="http://schemas.microsoft.com/office/drawing/2014/main" id="{BD736154-67BF-D32B-93A1-CB4170657277}"/>
                    </a:ext>
                  </a:extLst>
                </p:cNvPr>
                <p:cNvSpPr/>
                <p:nvPr/>
              </p:nvSpPr>
              <p:spPr>
                <a:xfrm>
                  <a:off x="3353059" y="2047410"/>
                  <a:ext cx="195196" cy="96925"/>
                </a:xfrm>
                <a:custGeom>
                  <a:avLst/>
                  <a:gdLst>
                    <a:gd name="connsiteX0" fmla="*/ 135797 w 195196"/>
                    <a:gd name="connsiteY0" fmla="*/ 52487 h 96925"/>
                    <a:gd name="connsiteX1" fmla="*/ 181210 w 195196"/>
                    <a:gd name="connsiteY1" fmla="*/ 23539 h 96925"/>
                    <a:gd name="connsiteX2" fmla="*/ 186344 w 195196"/>
                    <a:gd name="connsiteY2" fmla="*/ 16988 h 96925"/>
                    <a:gd name="connsiteX3" fmla="*/ 186344 w 195196"/>
                    <a:gd name="connsiteY3" fmla="*/ 10791 h 96925"/>
                    <a:gd name="connsiteX4" fmla="*/ 182980 w 195196"/>
                    <a:gd name="connsiteY4" fmla="*/ 6365 h 96925"/>
                    <a:gd name="connsiteX5" fmla="*/ 188026 w 195196"/>
                    <a:gd name="connsiteY5" fmla="*/ 10083 h 96925"/>
                    <a:gd name="connsiteX6" fmla="*/ 188823 w 195196"/>
                    <a:gd name="connsiteY6" fmla="*/ 17696 h 96925"/>
                    <a:gd name="connsiteX7" fmla="*/ 188292 w 195196"/>
                    <a:gd name="connsiteY7" fmla="*/ 19201 h 96925"/>
                    <a:gd name="connsiteX8" fmla="*/ 195197 w 195196"/>
                    <a:gd name="connsiteY8" fmla="*/ 11765 h 96925"/>
                    <a:gd name="connsiteX9" fmla="*/ 186787 w 195196"/>
                    <a:gd name="connsiteY9" fmla="*/ 80 h 96925"/>
                    <a:gd name="connsiteX10" fmla="*/ 176164 w 195196"/>
                    <a:gd name="connsiteY10" fmla="*/ 1496 h 96925"/>
                    <a:gd name="connsiteX11" fmla="*/ 0 w 195196"/>
                    <a:gd name="connsiteY11" fmla="*/ 61959 h 96925"/>
                    <a:gd name="connsiteX12" fmla="*/ 61436 w 195196"/>
                    <a:gd name="connsiteY12" fmla="*/ 89224 h 96925"/>
                    <a:gd name="connsiteX13" fmla="*/ 64269 w 195196"/>
                    <a:gd name="connsiteY13" fmla="*/ 96926 h 96925"/>
                    <a:gd name="connsiteX14" fmla="*/ 114197 w 195196"/>
                    <a:gd name="connsiteY14" fmla="*/ 66650 h 96925"/>
                    <a:gd name="connsiteX15" fmla="*/ 135797 w 195196"/>
                    <a:gd name="connsiteY15" fmla="*/ 52487 h 96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95196" h="96925">
                      <a:moveTo>
                        <a:pt x="135797" y="52487"/>
                      </a:moveTo>
                      <a:cubicBezTo>
                        <a:pt x="153325" y="40978"/>
                        <a:pt x="170056" y="30975"/>
                        <a:pt x="181210" y="23539"/>
                      </a:cubicBezTo>
                      <a:cubicBezTo>
                        <a:pt x="183777" y="21591"/>
                        <a:pt x="185636" y="19201"/>
                        <a:pt x="186344" y="16988"/>
                      </a:cubicBezTo>
                      <a:cubicBezTo>
                        <a:pt x="187141" y="14686"/>
                        <a:pt x="186875" y="12385"/>
                        <a:pt x="186344" y="10791"/>
                      </a:cubicBezTo>
                      <a:cubicBezTo>
                        <a:pt x="185194" y="7427"/>
                        <a:pt x="182803" y="6808"/>
                        <a:pt x="182980" y="6365"/>
                      </a:cubicBezTo>
                      <a:cubicBezTo>
                        <a:pt x="182803" y="6100"/>
                        <a:pt x="185902" y="6100"/>
                        <a:pt x="188026" y="10083"/>
                      </a:cubicBezTo>
                      <a:cubicBezTo>
                        <a:pt x="189000" y="11942"/>
                        <a:pt x="189531" y="14686"/>
                        <a:pt x="188823" y="17696"/>
                      </a:cubicBezTo>
                      <a:cubicBezTo>
                        <a:pt x="188734" y="18227"/>
                        <a:pt x="188469" y="18670"/>
                        <a:pt x="188292" y="19201"/>
                      </a:cubicBezTo>
                      <a:cubicBezTo>
                        <a:pt x="191036" y="17165"/>
                        <a:pt x="193869" y="14686"/>
                        <a:pt x="195197" y="11765"/>
                      </a:cubicBezTo>
                      <a:cubicBezTo>
                        <a:pt x="192275" y="7959"/>
                        <a:pt x="189443" y="4064"/>
                        <a:pt x="186787" y="80"/>
                      </a:cubicBezTo>
                      <a:cubicBezTo>
                        <a:pt x="183246" y="-274"/>
                        <a:pt x="179616" y="611"/>
                        <a:pt x="176164" y="1496"/>
                      </a:cubicBezTo>
                      <a:cubicBezTo>
                        <a:pt x="128803" y="13978"/>
                        <a:pt x="56390" y="41067"/>
                        <a:pt x="0" y="61959"/>
                      </a:cubicBezTo>
                      <a:cubicBezTo>
                        <a:pt x="18148" y="74883"/>
                        <a:pt x="50016" y="69306"/>
                        <a:pt x="61436" y="89224"/>
                      </a:cubicBezTo>
                      <a:cubicBezTo>
                        <a:pt x="62853" y="91703"/>
                        <a:pt x="63649" y="94270"/>
                        <a:pt x="64269" y="96926"/>
                      </a:cubicBezTo>
                      <a:cubicBezTo>
                        <a:pt x="79761" y="87454"/>
                        <a:pt x="97023" y="77096"/>
                        <a:pt x="114197" y="66650"/>
                      </a:cubicBezTo>
                      <a:cubicBezTo>
                        <a:pt x="120925" y="62136"/>
                        <a:pt x="128184" y="57444"/>
                        <a:pt x="135797" y="52487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30" name="Forma libre: forma 1229">
                  <a:extLst>
                    <a:ext uri="{FF2B5EF4-FFF2-40B4-BE49-F238E27FC236}">
                      <a16:creationId xmlns:a16="http://schemas.microsoft.com/office/drawing/2014/main" id="{497F5E4D-4979-14BC-9B89-EA1B2527EE14}"/>
                    </a:ext>
                  </a:extLst>
                </p:cNvPr>
                <p:cNvSpPr/>
                <p:nvPr/>
              </p:nvSpPr>
              <p:spPr>
                <a:xfrm>
                  <a:off x="3319509" y="1969499"/>
                  <a:ext cx="191921" cy="63206"/>
                </a:xfrm>
                <a:custGeom>
                  <a:avLst/>
                  <a:gdLst>
                    <a:gd name="connsiteX0" fmla="*/ 115702 w 191921"/>
                    <a:gd name="connsiteY0" fmla="*/ 43377 h 63206"/>
                    <a:gd name="connsiteX1" fmla="*/ 146066 w 191921"/>
                    <a:gd name="connsiteY1" fmla="*/ 35321 h 63206"/>
                    <a:gd name="connsiteX2" fmla="*/ 170587 w 191921"/>
                    <a:gd name="connsiteY2" fmla="*/ 28505 h 63206"/>
                    <a:gd name="connsiteX3" fmla="*/ 189708 w 191921"/>
                    <a:gd name="connsiteY3" fmla="*/ 15934 h 63206"/>
                    <a:gd name="connsiteX4" fmla="*/ 186433 w 191921"/>
                    <a:gd name="connsiteY4" fmla="*/ 21512 h 63206"/>
                    <a:gd name="connsiteX5" fmla="*/ 179262 w 191921"/>
                    <a:gd name="connsiteY5" fmla="*/ 27531 h 63206"/>
                    <a:gd name="connsiteX6" fmla="*/ 183069 w 191921"/>
                    <a:gd name="connsiteY6" fmla="*/ 26203 h 63206"/>
                    <a:gd name="connsiteX7" fmla="*/ 191921 w 191921"/>
                    <a:gd name="connsiteY7" fmla="*/ 21069 h 63206"/>
                    <a:gd name="connsiteX8" fmla="*/ 187495 w 191921"/>
                    <a:gd name="connsiteY8" fmla="*/ 7171 h 63206"/>
                    <a:gd name="connsiteX9" fmla="*/ 175633 w 191921"/>
                    <a:gd name="connsiteY9" fmla="*/ 5134 h 63206"/>
                    <a:gd name="connsiteX10" fmla="*/ 0 w 191921"/>
                    <a:gd name="connsiteY10" fmla="*/ 0 h 63206"/>
                    <a:gd name="connsiteX11" fmla="*/ 33816 w 191921"/>
                    <a:gd name="connsiteY11" fmla="*/ 34171 h 63206"/>
                    <a:gd name="connsiteX12" fmla="*/ 35764 w 191921"/>
                    <a:gd name="connsiteY12" fmla="*/ 63207 h 63206"/>
                    <a:gd name="connsiteX13" fmla="*/ 80115 w 191921"/>
                    <a:gd name="connsiteY13" fmla="*/ 53380 h 63206"/>
                    <a:gd name="connsiteX14" fmla="*/ 115790 w 191921"/>
                    <a:gd name="connsiteY14" fmla="*/ 43466 h 6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91921" h="63206">
                      <a:moveTo>
                        <a:pt x="115702" y="43377"/>
                      </a:moveTo>
                      <a:cubicBezTo>
                        <a:pt x="126413" y="40544"/>
                        <a:pt x="136505" y="37889"/>
                        <a:pt x="146066" y="35321"/>
                      </a:cubicBezTo>
                      <a:cubicBezTo>
                        <a:pt x="155449" y="32843"/>
                        <a:pt x="163859" y="30984"/>
                        <a:pt x="170587" y="28505"/>
                      </a:cubicBezTo>
                      <a:cubicBezTo>
                        <a:pt x="184397" y="23813"/>
                        <a:pt x="189089" y="15492"/>
                        <a:pt x="189708" y="15934"/>
                      </a:cubicBezTo>
                      <a:cubicBezTo>
                        <a:pt x="189885" y="16023"/>
                        <a:pt x="189177" y="18325"/>
                        <a:pt x="186433" y="21512"/>
                      </a:cubicBezTo>
                      <a:cubicBezTo>
                        <a:pt x="184839" y="23459"/>
                        <a:pt x="182361" y="25495"/>
                        <a:pt x="179262" y="27531"/>
                      </a:cubicBezTo>
                      <a:cubicBezTo>
                        <a:pt x="180502" y="27089"/>
                        <a:pt x="181829" y="26646"/>
                        <a:pt x="183069" y="26203"/>
                      </a:cubicBezTo>
                      <a:cubicBezTo>
                        <a:pt x="186256" y="25052"/>
                        <a:pt x="189708" y="23548"/>
                        <a:pt x="191921" y="21069"/>
                      </a:cubicBezTo>
                      <a:cubicBezTo>
                        <a:pt x="190328" y="16466"/>
                        <a:pt x="188823" y="11862"/>
                        <a:pt x="187495" y="7171"/>
                      </a:cubicBezTo>
                      <a:cubicBezTo>
                        <a:pt x="183866" y="5489"/>
                        <a:pt x="179705" y="5223"/>
                        <a:pt x="175633" y="5134"/>
                      </a:cubicBezTo>
                      <a:cubicBezTo>
                        <a:pt x="117118" y="3010"/>
                        <a:pt x="58515" y="1328"/>
                        <a:pt x="0" y="0"/>
                      </a:cubicBezTo>
                      <a:cubicBezTo>
                        <a:pt x="8144" y="13810"/>
                        <a:pt x="26292" y="19918"/>
                        <a:pt x="33816" y="34171"/>
                      </a:cubicBezTo>
                      <a:cubicBezTo>
                        <a:pt x="38508" y="43112"/>
                        <a:pt x="38154" y="53026"/>
                        <a:pt x="35764" y="63207"/>
                      </a:cubicBezTo>
                      <a:cubicBezTo>
                        <a:pt x="49662" y="60108"/>
                        <a:pt x="64800" y="56744"/>
                        <a:pt x="80115" y="53380"/>
                      </a:cubicBezTo>
                      <a:cubicBezTo>
                        <a:pt x="90738" y="50282"/>
                        <a:pt x="102866" y="46918"/>
                        <a:pt x="115790" y="43466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31" name="Forma libre: forma 1230">
                  <a:extLst>
                    <a:ext uri="{FF2B5EF4-FFF2-40B4-BE49-F238E27FC236}">
                      <a16:creationId xmlns:a16="http://schemas.microsoft.com/office/drawing/2014/main" id="{61EB45D1-B336-E433-E53E-3953B0165F11}"/>
                    </a:ext>
                  </a:extLst>
                </p:cNvPr>
                <p:cNvSpPr/>
                <p:nvPr/>
              </p:nvSpPr>
              <p:spPr>
                <a:xfrm>
                  <a:off x="3320565" y="1828214"/>
                  <a:ext cx="176877" cy="88229"/>
                </a:xfrm>
                <a:custGeom>
                  <a:avLst/>
                  <a:gdLst>
                    <a:gd name="connsiteX0" fmla="*/ 18419 w 176877"/>
                    <a:gd name="connsiteY0" fmla="*/ 81000 h 88229"/>
                    <a:gd name="connsiteX1" fmla="*/ 40727 w 176877"/>
                    <a:gd name="connsiteY1" fmla="*/ 81000 h 88229"/>
                    <a:gd name="connsiteX2" fmla="*/ 94461 w 176877"/>
                    <a:gd name="connsiteY2" fmla="*/ 82682 h 88229"/>
                    <a:gd name="connsiteX3" fmla="*/ 148196 w 176877"/>
                    <a:gd name="connsiteY3" fmla="*/ 83302 h 88229"/>
                    <a:gd name="connsiteX4" fmla="*/ 170504 w 176877"/>
                    <a:gd name="connsiteY4" fmla="*/ 84187 h 88229"/>
                    <a:gd name="connsiteX5" fmla="*/ 148284 w 176877"/>
                    <a:gd name="connsiteY5" fmla="*/ 86577 h 88229"/>
                    <a:gd name="connsiteX6" fmla="*/ 115088 w 176877"/>
                    <a:gd name="connsiteY6" fmla="*/ 87462 h 88229"/>
                    <a:gd name="connsiteX7" fmla="*/ 175284 w 176877"/>
                    <a:gd name="connsiteY7" fmla="*/ 87639 h 88229"/>
                    <a:gd name="connsiteX8" fmla="*/ 176789 w 176877"/>
                    <a:gd name="connsiteY8" fmla="*/ 87551 h 88229"/>
                    <a:gd name="connsiteX9" fmla="*/ 176524 w 176877"/>
                    <a:gd name="connsiteY9" fmla="*/ 78698 h 88229"/>
                    <a:gd name="connsiteX10" fmla="*/ 176878 w 176877"/>
                    <a:gd name="connsiteY10" fmla="*/ 66216 h 88229"/>
                    <a:gd name="connsiteX11" fmla="*/ 175639 w 176877"/>
                    <a:gd name="connsiteY11" fmla="*/ 65420 h 88229"/>
                    <a:gd name="connsiteX12" fmla="*/ 6 w 176877"/>
                    <a:gd name="connsiteY12" fmla="*/ 0 h 88229"/>
                    <a:gd name="connsiteX13" fmla="*/ 13550 w 176877"/>
                    <a:gd name="connsiteY13" fmla="*/ 22662 h 88229"/>
                    <a:gd name="connsiteX14" fmla="*/ 12311 w 176877"/>
                    <a:gd name="connsiteY14" fmla="*/ 14695 h 88229"/>
                    <a:gd name="connsiteX15" fmla="*/ 25943 w 176877"/>
                    <a:gd name="connsiteY15" fmla="*/ 55062 h 88229"/>
                    <a:gd name="connsiteX16" fmla="*/ 12134 w 176877"/>
                    <a:gd name="connsiteY16" fmla="*/ 81708 h 88229"/>
                    <a:gd name="connsiteX17" fmla="*/ 25589 w 176877"/>
                    <a:gd name="connsiteY17" fmla="*/ 82416 h 88229"/>
                    <a:gd name="connsiteX18" fmla="*/ 18507 w 176877"/>
                    <a:gd name="connsiteY18" fmla="*/ 80823 h 88229"/>
                    <a:gd name="connsiteX19" fmla="*/ 142353 w 176877"/>
                    <a:gd name="connsiteY19" fmla="*/ 68518 h 88229"/>
                    <a:gd name="connsiteX20" fmla="*/ 171389 w 176877"/>
                    <a:gd name="connsiteY20" fmla="*/ 75954 h 88229"/>
                    <a:gd name="connsiteX21" fmla="*/ 141557 w 176877"/>
                    <a:gd name="connsiteY21" fmla="*/ 73033 h 88229"/>
                    <a:gd name="connsiteX22" fmla="*/ 112520 w 176877"/>
                    <a:gd name="connsiteY22" fmla="*/ 65597 h 88229"/>
                    <a:gd name="connsiteX23" fmla="*/ 142353 w 176877"/>
                    <a:gd name="connsiteY23" fmla="*/ 68518 h 882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76877" h="88229">
                      <a:moveTo>
                        <a:pt x="18419" y="81000"/>
                      </a:moveTo>
                      <a:cubicBezTo>
                        <a:pt x="18419" y="80380"/>
                        <a:pt x="27006" y="80557"/>
                        <a:pt x="40727" y="81000"/>
                      </a:cubicBezTo>
                      <a:cubicBezTo>
                        <a:pt x="54448" y="81531"/>
                        <a:pt x="73481" y="82239"/>
                        <a:pt x="94461" y="82682"/>
                      </a:cubicBezTo>
                      <a:cubicBezTo>
                        <a:pt x="115442" y="83125"/>
                        <a:pt x="134475" y="83213"/>
                        <a:pt x="148196" y="83302"/>
                      </a:cubicBezTo>
                      <a:cubicBezTo>
                        <a:pt x="162006" y="83302"/>
                        <a:pt x="170504" y="83567"/>
                        <a:pt x="170504" y="84187"/>
                      </a:cubicBezTo>
                      <a:cubicBezTo>
                        <a:pt x="170504" y="84807"/>
                        <a:pt x="162006" y="85780"/>
                        <a:pt x="148284" y="86577"/>
                      </a:cubicBezTo>
                      <a:cubicBezTo>
                        <a:pt x="139255" y="87108"/>
                        <a:pt x="127747" y="87374"/>
                        <a:pt x="115088" y="87462"/>
                      </a:cubicBezTo>
                      <a:cubicBezTo>
                        <a:pt x="136865" y="88259"/>
                        <a:pt x="157757" y="88613"/>
                        <a:pt x="175284" y="87639"/>
                      </a:cubicBezTo>
                      <a:cubicBezTo>
                        <a:pt x="175727" y="87639"/>
                        <a:pt x="176258" y="87639"/>
                        <a:pt x="176789" y="87551"/>
                      </a:cubicBezTo>
                      <a:cubicBezTo>
                        <a:pt x="176701" y="84629"/>
                        <a:pt x="176524" y="81708"/>
                        <a:pt x="176524" y="78698"/>
                      </a:cubicBezTo>
                      <a:cubicBezTo>
                        <a:pt x="176524" y="74538"/>
                        <a:pt x="176612" y="70377"/>
                        <a:pt x="176878" y="66216"/>
                      </a:cubicBezTo>
                      <a:cubicBezTo>
                        <a:pt x="176435" y="65951"/>
                        <a:pt x="176081" y="65685"/>
                        <a:pt x="175639" y="65420"/>
                      </a:cubicBezTo>
                      <a:cubicBezTo>
                        <a:pt x="127216" y="36561"/>
                        <a:pt x="57547" y="15757"/>
                        <a:pt x="6" y="0"/>
                      </a:cubicBezTo>
                      <a:cubicBezTo>
                        <a:pt x="-171" y="10357"/>
                        <a:pt x="3812" y="19918"/>
                        <a:pt x="13550" y="22662"/>
                      </a:cubicBezTo>
                      <a:lnTo>
                        <a:pt x="12311" y="14695"/>
                      </a:lnTo>
                      <a:cubicBezTo>
                        <a:pt x="26563" y="20980"/>
                        <a:pt x="30458" y="40190"/>
                        <a:pt x="25943" y="55062"/>
                      </a:cubicBezTo>
                      <a:cubicBezTo>
                        <a:pt x="23022" y="64711"/>
                        <a:pt x="17622" y="73210"/>
                        <a:pt x="12134" y="81708"/>
                      </a:cubicBezTo>
                      <a:cubicBezTo>
                        <a:pt x="16471" y="81974"/>
                        <a:pt x="20986" y="82151"/>
                        <a:pt x="25589" y="82416"/>
                      </a:cubicBezTo>
                      <a:cubicBezTo>
                        <a:pt x="21075" y="81797"/>
                        <a:pt x="18507" y="81177"/>
                        <a:pt x="18507" y="80823"/>
                      </a:cubicBezTo>
                      <a:close/>
                      <a:moveTo>
                        <a:pt x="142353" y="68518"/>
                      </a:moveTo>
                      <a:cubicBezTo>
                        <a:pt x="158553" y="71351"/>
                        <a:pt x="171566" y="74715"/>
                        <a:pt x="171389" y="75954"/>
                      </a:cubicBezTo>
                      <a:cubicBezTo>
                        <a:pt x="171212" y="77193"/>
                        <a:pt x="157845" y="75954"/>
                        <a:pt x="141557" y="73033"/>
                      </a:cubicBezTo>
                      <a:cubicBezTo>
                        <a:pt x="125179" y="70111"/>
                        <a:pt x="112255" y="66836"/>
                        <a:pt x="112520" y="65597"/>
                      </a:cubicBezTo>
                      <a:cubicBezTo>
                        <a:pt x="112786" y="64357"/>
                        <a:pt x="126153" y="65597"/>
                        <a:pt x="142353" y="68518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32" name="Forma libre: forma 1231">
                  <a:extLst>
                    <a:ext uri="{FF2B5EF4-FFF2-40B4-BE49-F238E27FC236}">
                      <a16:creationId xmlns:a16="http://schemas.microsoft.com/office/drawing/2014/main" id="{4999B7E2-5268-A6BB-A9C0-848D9680A2C6}"/>
                    </a:ext>
                  </a:extLst>
                </p:cNvPr>
                <p:cNvSpPr/>
                <p:nvPr/>
              </p:nvSpPr>
              <p:spPr>
                <a:xfrm>
                  <a:off x="3351820" y="1709680"/>
                  <a:ext cx="163859" cy="120282"/>
                </a:xfrm>
                <a:custGeom>
                  <a:avLst/>
                  <a:gdLst>
                    <a:gd name="connsiteX0" fmla="*/ 8587 w 163859"/>
                    <a:gd name="connsiteY0" fmla="*/ 68429 h 120282"/>
                    <a:gd name="connsiteX1" fmla="*/ 32134 w 163859"/>
                    <a:gd name="connsiteY1" fmla="*/ 78610 h 120282"/>
                    <a:gd name="connsiteX2" fmla="*/ 50371 w 163859"/>
                    <a:gd name="connsiteY2" fmla="*/ 87108 h 120282"/>
                    <a:gd name="connsiteX3" fmla="*/ 100210 w 163859"/>
                    <a:gd name="connsiteY3" fmla="*/ 107734 h 120282"/>
                    <a:gd name="connsiteX4" fmla="*/ 147305 w 163859"/>
                    <a:gd name="connsiteY4" fmla="*/ 120216 h 120282"/>
                    <a:gd name="connsiteX5" fmla="*/ 156866 w 163859"/>
                    <a:gd name="connsiteY5" fmla="*/ 118623 h 120282"/>
                    <a:gd name="connsiteX6" fmla="*/ 158194 w 163859"/>
                    <a:gd name="connsiteY6" fmla="*/ 117561 h 120282"/>
                    <a:gd name="connsiteX7" fmla="*/ 163859 w 163859"/>
                    <a:gd name="connsiteY7" fmla="*/ 102157 h 120282"/>
                    <a:gd name="connsiteX8" fmla="*/ 129512 w 163859"/>
                    <a:gd name="connsiteY8" fmla="*/ 83479 h 120282"/>
                    <a:gd name="connsiteX9" fmla="*/ 87728 w 163859"/>
                    <a:gd name="connsiteY9" fmla="*/ 56833 h 120282"/>
                    <a:gd name="connsiteX10" fmla="*/ 131813 w 163859"/>
                    <a:gd name="connsiteY10" fmla="*/ 79495 h 120282"/>
                    <a:gd name="connsiteX11" fmla="*/ 146154 w 163859"/>
                    <a:gd name="connsiteY11" fmla="*/ 87905 h 120282"/>
                    <a:gd name="connsiteX12" fmla="*/ 6551 w 163859"/>
                    <a:gd name="connsiteY12" fmla="*/ 0 h 120282"/>
                    <a:gd name="connsiteX13" fmla="*/ 4869 w 163859"/>
                    <a:gd name="connsiteY13" fmla="*/ 55151 h 120282"/>
                    <a:gd name="connsiteX14" fmla="*/ 0 w 163859"/>
                    <a:gd name="connsiteY14" fmla="*/ 65597 h 120282"/>
                    <a:gd name="connsiteX15" fmla="*/ 10623 w 163859"/>
                    <a:gd name="connsiteY15" fmla="*/ 70111 h 120282"/>
                    <a:gd name="connsiteX16" fmla="*/ 8498 w 163859"/>
                    <a:gd name="connsiteY16" fmla="*/ 68341 h 120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63859" h="120282">
                      <a:moveTo>
                        <a:pt x="8587" y="68429"/>
                      </a:moveTo>
                      <a:cubicBezTo>
                        <a:pt x="8852" y="67810"/>
                        <a:pt x="17794" y="71882"/>
                        <a:pt x="32134" y="78610"/>
                      </a:cubicBezTo>
                      <a:cubicBezTo>
                        <a:pt x="37446" y="81089"/>
                        <a:pt x="43731" y="84010"/>
                        <a:pt x="50371" y="87108"/>
                      </a:cubicBezTo>
                      <a:cubicBezTo>
                        <a:pt x="66748" y="94102"/>
                        <a:pt x="83656" y="101184"/>
                        <a:pt x="100210" y="107734"/>
                      </a:cubicBezTo>
                      <a:cubicBezTo>
                        <a:pt x="118180" y="114020"/>
                        <a:pt x="134734" y="118357"/>
                        <a:pt x="147305" y="120216"/>
                      </a:cubicBezTo>
                      <a:cubicBezTo>
                        <a:pt x="151023" y="120482"/>
                        <a:pt x="154387" y="119951"/>
                        <a:pt x="156866" y="118623"/>
                      </a:cubicBezTo>
                      <a:cubicBezTo>
                        <a:pt x="157397" y="118357"/>
                        <a:pt x="157751" y="117915"/>
                        <a:pt x="158194" y="117561"/>
                      </a:cubicBezTo>
                      <a:cubicBezTo>
                        <a:pt x="159964" y="112338"/>
                        <a:pt x="161823" y="107203"/>
                        <a:pt x="163859" y="102157"/>
                      </a:cubicBezTo>
                      <a:cubicBezTo>
                        <a:pt x="155715" y="98085"/>
                        <a:pt x="143321" y="91446"/>
                        <a:pt x="129512" y="83479"/>
                      </a:cubicBezTo>
                      <a:cubicBezTo>
                        <a:pt x="105787" y="69846"/>
                        <a:pt x="87108" y="57895"/>
                        <a:pt x="87728" y="56833"/>
                      </a:cubicBezTo>
                      <a:cubicBezTo>
                        <a:pt x="88348" y="55771"/>
                        <a:pt x="108089" y="65862"/>
                        <a:pt x="131813" y="79495"/>
                      </a:cubicBezTo>
                      <a:cubicBezTo>
                        <a:pt x="136948" y="82416"/>
                        <a:pt x="141728" y="85249"/>
                        <a:pt x="146154" y="87905"/>
                      </a:cubicBezTo>
                      <a:cubicBezTo>
                        <a:pt x="99059" y="56036"/>
                        <a:pt x="53646" y="24875"/>
                        <a:pt x="6551" y="0"/>
                      </a:cubicBezTo>
                      <a:cubicBezTo>
                        <a:pt x="3718" y="16643"/>
                        <a:pt x="10092" y="37977"/>
                        <a:pt x="4869" y="55151"/>
                      </a:cubicBezTo>
                      <a:cubicBezTo>
                        <a:pt x="3718" y="58869"/>
                        <a:pt x="2036" y="62321"/>
                        <a:pt x="0" y="65597"/>
                      </a:cubicBezTo>
                      <a:cubicBezTo>
                        <a:pt x="3452" y="67013"/>
                        <a:pt x="6994" y="68607"/>
                        <a:pt x="10623" y="70111"/>
                      </a:cubicBezTo>
                      <a:cubicBezTo>
                        <a:pt x="9207" y="69138"/>
                        <a:pt x="8410" y="68518"/>
                        <a:pt x="8498" y="68341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33" name="Forma libre: forma 1232">
                  <a:extLst>
                    <a:ext uri="{FF2B5EF4-FFF2-40B4-BE49-F238E27FC236}">
                      <a16:creationId xmlns:a16="http://schemas.microsoft.com/office/drawing/2014/main" id="{E59DAE09-3EDA-CA59-BB97-3CD1722D2632}"/>
                    </a:ext>
                  </a:extLst>
                </p:cNvPr>
                <p:cNvSpPr/>
                <p:nvPr/>
              </p:nvSpPr>
              <p:spPr>
                <a:xfrm>
                  <a:off x="3428837" y="1609381"/>
                  <a:ext cx="125527" cy="150137"/>
                </a:xfrm>
                <a:custGeom>
                  <a:avLst/>
                  <a:gdLst>
                    <a:gd name="connsiteX0" fmla="*/ 17085 w 125527"/>
                    <a:gd name="connsiteY0" fmla="*/ 65685 h 150137"/>
                    <a:gd name="connsiteX1" fmla="*/ 33108 w 125527"/>
                    <a:gd name="connsiteY1" fmla="*/ 80203 h 150137"/>
                    <a:gd name="connsiteX2" fmla="*/ 71616 w 125527"/>
                    <a:gd name="connsiteY2" fmla="*/ 115082 h 150137"/>
                    <a:gd name="connsiteX3" fmla="*/ 112338 w 125527"/>
                    <a:gd name="connsiteY3" fmla="*/ 147393 h 150137"/>
                    <a:gd name="connsiteX4" fmla="*/ 115967 w 125527"/>
                    <a:gd name="connsiteY4" fmla="*/ 150138 h 150137"/>
                    <a:gd name="connsiteX5" fmla="*/ 125528 w 125527"/>
                    <a:gd name="connsiteY5" fmla="*/ 137656 h 150137"/>
                    <a:gd name="connsiteX6" fmla="*/ 124997 w 125527"/>
                    <a:gd name="connsiteY6" fmla="*/ 136770 h 150137"/>
                    <a:gd name="connsiteX7" fmla="*/ 108266 w 125527"/>
                    <a:gd name="connsiteY7" fmla="*/ 115082 h 150137"/>
                    <a:gd name="connsiteX8" fmla="*/ 87197 w 125527"/>
                    <a:gd name="connsiteY8" fmla="*/ 80203 h 150137"/>
                    <a:gd name="connsiteX9" fmla="*/ 100652 w 125527"/>
                    <a:gd name="connsiteY9" fmla="*/ 96669 h 150137"/>
                    <a:gd name="connsiteX10" fmla="*/ 30187 w 125527"/>
                    <a:gd name="connsiteY10" fmla="*/ 0 h 150137"/>
                    <a:gd name="connsiteX11" fmla="*/ 10977 w 125527"/>
                    <a:gd name="connsiteY11" fmla="*/ 10357 h 150137"/>
                    <a:gd name="connsiteX12" fmla="*/ 0 w 125527"/>
                    <a:gd name="connsiteY12" fmla="*/ 55239 h 150137"/>
                    <a:gd name="connsiteX13" fmla="*/ 30275 w 125527"/>
                    <a:gd name="connsiteY13" fmla="*/ 81708 h 150137"/>
                    <a:gd name="connsiteX14" fmla="*/ 17174 w 125527"/>
                    <a:gd name="connsiteY14" fmla="*/ 65508 h 1501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25527" h="150137">
                      <a:moveTo>
                        <a:pt x="17085" y="65685"/>
                      </a:moveTo>
                      <a:cubicBezTo>
                        <a:pt x="17616" y="65243"/>
                        <a:pt x="23459" y="70997"/>
                        <a:pt x="33108" y="80203"/>
                      </a:cubicBezTo>
                      <a:cubicBezTo>
                        <a:pt x="42757" y="89410"/>
                        <a:pt x="56125" y="101980"/>
                        <a:pt x="71616" y="115082"/>
                      </a:cubicBezTo>
                      <a:cubicBezTo>
                        <a:pt x="87108" y="128184"/>
                        <a:pt x="101626" y="139426"/>
                        <a:pt x="112338" y="147393"/>
                      </a:cubicBezTo>
                      <a:lnTo>
                        <a:pt x="115967" y="150138"/>
                      </a:lnTo>
                      <a:cubicBezTo>
                        <a:pt x="119066" y="145889"/>
                        <a:pt x="122164" y="141728"/>
                        <a:pt x="125528" y="137656"/>
                      </a:cubicBezTo>
                      <a:lnTo>
                        <a:pt x="124997" y="136770"/>
                      </a:lnTo>
                      <a:cubicBezTo>
                        <a:pt x="120305" y="131193"/>
                        <a:pt x="114462" y="123757"/>
                        <a:pt x="108266" y="115082"/>
                      </a:cubicBezTo>
                      <a:cubicBezTo>
                        <a:pt x="95164" y="96757"/>
                        <a:pt x="86134" y="80911"/>
                        <a:pt x="87197" y="80203"/>
                      </a:cubicBezTo>
                      <a:cubicBezTo>
                        <a:pt x="87905" y="79761"/>
                        <a:pt x="93216" y="86489"/>
                        <a:pt x="100652" y="96669"/>
                      </a:cubicBezTo>
                      <a:cubicBezTo>
                        <a:pt x="78875" y="62764"/>
                        <a:pt x="53203" y="27089"/>
                        <a:pt x="30187" y="0"/>
                      </a:cubicBezTo>
                      <a:cubicBezTo>
                        <a:pt x="22662" y="1682"/>
                        <a:pt x="15846" y="4426"/>
                        <a:pt x="10977" y="10357"/>
                      </a:cubicBezTo>
                      <a:cubicBezTo>
                        <a:pt x="1151" y="22308"/>
                        <a:pt x="4780" y="40987"/>
                        <a:pt x="0" y="55239"/>
                      </a:cubicBezTo>
                      <a:cubicBezTo>
                        <a:pt x="9118" y="63384"/>
                        <a:pt x="19387" y="72325"/>
                        <a:pt x="30275" y="81708"/>
                      </a:cubicBezTo>
                      <a:cubicBezTo>
                        <a:pt x="21600" y="72236"/>
                        <a:pt x="16731" y="65951"/>
                        <a:pt x="17174" y="65508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34" name="Forma libre: forma 1233">
                  <a:extLst>
                    <a:ext uri="{FF2B5EF4-FFF2-40B4-BE49-F238E27FC236}">
                      <a16:creationId xmlns:a16="http://schemas.microsoft.com/office/drawing/2014/main" id="{38C916BF-A49B-AB34-1C9C-2552EDD33176}"/>
                    </a:ext>
                  </a:extLst>
                </p:cNvPr>
                <p:cNvSpPr/>
                <p:nvPr/>
              </p:nvSpPr>
              <p:spPr>
                <a:xfrm>
                  <a:off x="3514705" y="1531922"/>
                  <a:ext cx="104635" cy="167222"/>
                </a:xfrm>
                <a:custGeom>
                  <a:avLst/>
                  <a:gdLst>
                    <a:gd name="connsiteX0" fmla="*/ 51964 w 104635"/>
                    <a:gd name="connsiteY0" fmla="*/ 115436 h 167222"/>
                    <a:gd name="connsiteX1" fmla="*/ 92154 w 104635"/>
                    <a:gd name="connsiteY1" fmla="*/ 167223 h 167222"/>
                    <a:gd name="connsiteX2" fmla="*/ 104636 w 104635"/>
                    <a:gd name="connsiteY2" fmla="*/ 159256 h 167222"/>
                    <a:gd name="connsiteX3" fmla="*/ 104016 w 104635"/>
                    <a:gd name="connsiteY3" fmla="*/ 157574 h 167222"/>
                    <a:gd name="connsiteX4" fmla="*/ 37003 w 104635"/>
                    <a:gd name="connsiteY4" fmla="*/ 0 h 167222"/>
                    <a:gd name="connsiteX5" fmla="*/ 27620 w 104635"/>
                    <a:gd name="connsiteY5" fmla="*/ 4869 h 167222"/>
                    <a:gd name="connsiteX6" fmla="*/ 0 w 104635"/>
                    <a:gd name="connsiteY6" fmla="*/ 48600 h 167222"/>
                    <a:gd name="connsiteX7" fmla="*/ 17262 w 104635"/>
                    <a:gd name="connsiteY7" fmla="*/ 71705 h 167222"/>
                    <a:gd name="connsiteX8" fmla="*/ 52052 w 104635"/>
                    <a:gd name="connsiteY8" fmla="*/ 115613 h 167222"/>
                    <a:gd name="connsiteX9" fmla="*/ 74803 w 104635"/>
                    <a:gd name="connsiteY9" fmla="*/ 102600 h 167222"/>
                    <a:gd name="connsiteX10" fmla="*/ 89144 w 104635"/>
                    <a:gd name="connsiteY10" fmla="*/ 131193 h 167222"/>
                    <a:gd name="connsiteX11" fmla="*/ 101980 w 104635"/>
                    <a:gd name="connsiteY11" fmla="*/ 160495 h 167222"/>
                    <a:gd name="connsiteX12" fmla="*/ 84984 w 104635"/>
                    <a:gd name="connsiteY12" fmla="*/ 133141 h 167222"/>
                    <a:gd name="connsiteX13" fmla="*/ 74803 w 104635"/>
                    <a:gd name="connsiteY13" fmla="*/ 102600 h 1672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4635" h="167222">
                      <a:moveTo>
                        <a:pt x="51964" y="115436"/>
                      </a:moveTo>
                      <a:cubicBezTo>
                        <a:pt x="74184" y="143410"/>
                        <a:pt x="92685" y="165807"/>
                        <a:pt x="92154" y="167223"/>
                      </a:cubicBezTo>
                      <a:cubicBezTo>
                        <a:pt x="96226" y="164479"/>
                        <a:pt x="100387" y="161734"/>
                        <a:pt x="104636" y="159256"/>
                      </a:cubicBezTo>
                      <a:cubicBezTo>
                        <a:pt x="104459" y="158725"/>
                        <a:pt x="104193" y="158105"/>
                        <a:pt x="104016" y="157574"/>
                      </a:cubicBezTo>
                      <a:cubicBezTo>
                        <a:pt x="87285" y="115170"/>
                        <a:pt x="57098" y="48511"/>
                        <a:pt x="37003" y="0"/>
                      </a:cubicBezTo>
                      <a:cubicBezTo>
                        <a:pt x="33639" y="1416"/>
                        <a:pt x="30452" y="3010"/>
                        <a:pt x="27620" y="4869"/>
                      </a:cubicBezTo>
                      <a:cubicBezTo>
                        <a:pt x="12925" y="14075"/>
                        <a:pt x="8056" y="32931"/>
                        <a:pt x="0" y="48600"/>
                      </a:cubicBezTo>
                      <a:cubicBezTo>
                        <a:pt x="5134" y="55328"/>
                        <a:pt x="10977" y="63207"/>
                        <a:pt x="17262" y="71705"/>
                      </a:cubicBezTo>
                      <a:cubicBezTo>
                        <a:pt x="24610" y="80557"/>
                        <a:pt x="37269" y="97023"/>
                        <a:pt x="52052" y="115613"/>
                      </a:cubicBezTo>
                      <a:close/>
                      <a:moveTo>
                        <a:pt x="74803" y="102600"/>
                      </a:moveTo>
                      <a:cubicBezTo>
                        <a:pt x="76043" y="102157"/>
                        <a:pt x="81620" y="115348"/>
                        <a:pt x="89144" y="131193"/>
                      </a:cubicBezTo>
                      <a:cubicBezTo>
                        <a:pt x="96580" y="147128"/>
                        <a:pt x="103131" y="159787"/>
                        <a:pt x="101980" y="160495"/>
                      </a:cubicBezTo>
                      <a:cubicBezTo>
                        <a:pt x="100918" y="161115"/>
                        <a:pt x="92508" y="149341"/>
                        <a:pt x="84984" y="133141"/>
                      </a:cubicBezTo>
                      <a:cubicBezTo>
                        <a:pt x="77370" y="117030"/>
                        <a:pt x="73652" y="102954"/>
                        <a:pt x="74803" y="102600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35" name="Forma libre: forma 1234">
                  <a:extLst>
                    <a:ext uri="{FF2B5EF4-FFF2-40B4-BE49-F238E27FC236}">
                      <a16:creationId xmlns:a16="http://schemas.microsoft.com/office/drawing/2014/main" id="{B27C3008-3D36-141A-894C-1D0431301763}"/>
                    </a:ext>
                  </a:extLst>
                </p:cNvPr>
                <p:cNvSpPr/>
                <p:nvPr/>
              </p:nvSpPr>
              <p:spPr>
                <a:xfrm>
                  <a:off x="3643066" y="1498902"/>
                  <a:ext cx="42850" cy="169347"/>
                </a:xfrm>
                <a:custGeom>
                  <a:avLst/>
                  <a:gdLst>
                    <a:gd name="connsiteX0" fmla="*/ 797 w 42850"/>
                    <a:gd name="connsiteY0" fmla="*/ 49308 h 169347"/>
                    <a:gd name="connsiteX1" fmla="*/ 5046 w 42850"/>
                    <a:gd name="connsiteY1" fmla="*/ 68961 h 169347"/>
                    <a:gd name="connsiteX2" fmla="*/ 13721 w 42850"/>
                    <a:gd name="connsiteY2" fmla="*/ 116587 h 169347"/>
                    <a:gd name="connsiteX3" fmla="*/ 22485 w 42850"/>
                    <a:gd name="connsiteY3" fmla="*/ 158902 h 169347"/>
                    <a:gd name="connsiteX4" fmla="*/ 26115 w 42850"/>
                    <a:gd name="connsiteY4" fmla="*/ 169348 h 169347"/>
                    <a:gd name="connsiteX5" fmla="*/ 40544 w 42850"/>
                    <a:gd name="connsiteY5" fmla="*/ 165010 h 169347"/>
                    <a:gd name="connsiteX6" fmla="*/ 36118 w 42850"/>
                    <a:gd name="connsiteY6" fmla="*/ 135708 h 169347"/>
                    <a:gd name="connsiteX7" fmla="*/ 33020 w 42850"/>
                    <a:gd name="connsiteY7" fmla="*/ 105787 h 169347"/>
                    <a:gd name="connsiteX8" fmla="*/ 40633 w 42850"/>
                    <a:gd name="connsiteY8" fmla="*/ 135089 h 169347"/>
                    <a:gd name="connsiteX9" fmla="*/ 41961 w 42850"/>
                    <a:gd name="connsiteY9" fmla="*/ 151111 h 169347"/>
                    <a:gd name="connsiteX10" fmla="*/ 42846 w 42850"/>
                    <a:gd name="connsiteY10" fmla="*/ 0 h 169347"/>
                    <a:gd name="connsiteX11" fmla="*/ 18148 w 42850"/>
                    <a:gd name="connsiteY11" fmla="*/ 36738 h 169347"/>
                    <a:gd name="connsiteX12" fmla="*/ 0 w 42850"/>
                    <a:gd name="connsiteY12" fmla="*/ 46830 h 169347"/>
                    <a:gd name="connsiteX13" fmla="*/ 531 w 42850"/>
                    <a:gd name="connsiteY13" fmla="*/ 50282 h 169347"/>
                    <a:gd name="connsiteX14" fmla="*/ 797 w 42850"/>
                    <a:gd name="connsiteY14" fmla="*/ 49308 h 1693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42850" h="169347">
                      <a:moveTo>
                        <a:pt x="797" y="49308"/>
                      </a:moveTo>
                      <a:cubicBezTo>
                        <a:pt x="1416" y="49308"/>
                        <a:pt x="2833" y="56744"/>
                        <a:pt x="5046" y="68961"/>
                      </a:cubicBezTo>
                      <a:cubicBezTo>
                        <a:pt x="7170" y="81177"/>
                        <a:pt x="10092" y="97997"/>
                        <a:pt x="13721" y="116587"/>
                      </a:cubicBezTo>
                      <a:cubicBezTo>
                        <a:pt x="16908" y="132787"/>
                        <a:pt x="20007" y="147305"/>
                        <a:pt x="22485" y="158902"/>
                      </a:cubicBezTo>
                      <a:cubicBezTo>
                        <a:pt x="23725" y="162708"/>
                        <a:pt x="24875" y="166161"/>
                        <a:pt x="26115" y="169348"/>
                      </a:cubicBezTo>
                      <a:cubicBezTo>
                        <a:pt x="30895" y="167754"/>
                        <a:pt x="35675" y="166338"/>
                        <a:pt x="40544" y="165010"/>
                      </a:cubicBezTo>
                      <a:cubicBezTo>
                        <a:pt x="39305" y="162974"/>
                        <a:pt x="38066" y="150669"/>
                        <a:pt x="36118" y="135708"/>
                      </a:cubicBezTo>
                      <a:cubicBezTo>
                        <a:pt x="33993" y="119331"/>
                        <a:pt x="31780" y="106141"/>
                        <a:pt x="33020" y="105787"/>
                      </a:cubicBezTo>
                      <a:cubicBezTo>
                        <a:pt x="34259" y="105521"/>
                        <a:pt x="38508" y="118446"/>
                        <a:pt x="40633" y="135089"/>
                      </a:cubicBezTo>
                      <a:cubicBezTo>
                        <a:pt x="41429" y="140931"/>
                        <a:pt x="41784" y="146420"/>
                        <a:pt x="41961" y="151111"/>
                      </a:cubicBezTo>
                      <a:cubicBezTo>
                        <a:pt x="41784" y="105344"/>
                        <a:pt x="42934" y="46475"/>
                        <a:pt x="42846" y="0"/>
                      </a:cubicBezTo>
                      <a:cubicBezTo>
                        <a:pt x="35498" y="6993"/>
                        <a:pt x="30010" y="19210"/>
                        <a:pt x="18148" y="36738"/>
                      </a:cubicBezTo>
                      <a:cubicBezTo>
                        <a:pt x="13898" y="42934"/>
                        <a:pt x="7259" y="46033"/>
                        <a:pt x="0" y="46830"/>
                      </a:cubicBezTo>
                      <a:cubicBezTo>
                        <a:pt x="177" y="47980"/>
                        <a:pt x="354" y="49131"/>
                        <a:pt x="531" y="50282"/>
                      </a:cubicBezTo>
                      <a:cubicBezTo>
                        <a:pt x="531" y="49751"/>
                        <a:pt x="620" y="49397"/>
                        <a:pt x="797" y="49308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  <p:sp>
              <p:nvSpPr>
                <p:cNvPr id="1236" name="Forma libre: forma 1235">
                  <a:extLst>
                    <a:ext uri="{FF2B5EF4-FFF2-40B4-BE49-F238E27FC236}">
                      <a16:creationId xmlns:a16="http://schemas.microsoft.com/office/drawing/2014/main" id="{7108EAF8-AAA3-F02D-D47A-07A26C8FF645}"/>
                    </a:ext>
                  </a:extLst>
                </p:cNvPr>
                <p:cNvSpPr/>
                <p:nvPr/>
              </p:nvSpPr>
              <p:spPr>
                <a:xfrm>
                  <a:off x="3752925" y="1489873"/>
                  <a:ext cx="64534" cy="166426"/>
                </a:xfrm>
                <a:custGeom>
                  <a:avLst/>
                  <a:gdLst>
                    <a:gd name="connsiteX0" fmla="*/ 2213 w 64534"/>
                    <a:gd name="connsiteY0" fmla="*/ 106052 h 166426"/>
                    <a:gd name="connsiteX1" fmla="*/ 0 w 64534"/>
                    <a:gd name="connsiteY1" fmla="*/ 165541 h 166426"/>
                    <a:gd name="connsiteX2" fmla="*/ 17970 w 64534"/>
                    <a:gd name="connsiteY2" fmla="*/ 166426 h 166426"/>
                    <a:gd name="connsiteX3" fmla="*/ 37357 w 64534"/>
                    <a:gd name="connsiteY3" fmla="*/ 117472 h 166426"/>
                    <a:gd name="connsiteX4" fmla="*/ 64534 w 64534"/>
                    <a:gd name="connsiteY4" fmla="*/ 0 h 166426"/>
                    <a:gd name="connsiteX5" fmla="*/ 48954 w 64534"/>
                    <a:gd name="connsiteY5" fmla="*/ 4603 h 166426"/>
                    <a:gd name="connsiteX6" fmla="*/ 10180 w 64534"/>
                    <a:gd name="connsiteY6" fmla="*/ 45148 h 166426"/>
                    <a:gd name="connsiteX7" fmla="*/ 2213 w 64534"/>
                    <a:gd name="connsiteY7" fmla="*/ 40987 h 166426"/>
                    <a:gd name="connsiteX8" fmla="*/ 1947 w 64534"/>
                    <a:gd name="connsiteY8" fmla="*/ 44616 h 166426"/>
                    <a:gd name="connsiteX9" fmla="*/ 2213 w 64534"/>
                    <a:gd name="connsiteY9" fmla="*/ 105964 h 1664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4534" h="166426">
                      <a:moveTo>
                        <a:pt x="2213" y="106052"/>
                      </a:moveTo>
                      <a:cubicBezTo>
                        <a:pt x="1770" y="131725"/>
                        <a:pt x="885" y="154121"/>
                        <a:pt x="0" y="165541"/>
                      </a:cubicBezTo>
                      <a:cubicBezTo>
                        <a:pt x="6020" y="165629"/>
                        <a:pt x="12039" y="165984"/>
                        <a:pt x="17970" y="166426"/>
                      </a:cubicBezTo>
                      <a:cubicBezTo>
                        <a:pt x="28239" y="152439"/>
                        <a:pt x="33108" y="134557"/>
                        <a:pt x="37357" y="117472"/>
                      </a:cubicBezTo>
                      <a:cubicBezTo>
                        <a:pt x="45147" y="86400"/>
                        <a:pt x="55859" y="36472"/>
                        <a:pt x="64534" y="0"/>
                      </a:cubicBezTo>
                      <a:cubicBezTo>
                        <a:pt x="59311" y="354"/>
                        <a:pt x="54000" y="1770"/>
                        <a:pt x="48954" y="4603"/>
                      </a:cubicBezTo>
                      <a:cubicBezTo>
                        <a:pt x="35321" y="12128"/>
                        <a:pt x="18767" y="45059"/>
                        <a:pt x="10180" y="45148"/>
                      </a:cubicBezTo>
                      <a:cubicBezTo>
                        <a:pt x="7347" y="45148"/>
                        <a:pt x="4692" y="43554"/>
                        <a:pt x="2213" y="40987"/>
                      </a:cubicBezTo>
                      <a:lnTo>
                        <a:pt x="1947" y="44616"/>
                      </a:lnTo>
                      <a:cubicBezTo>
                        <a:pt x="2567" y="55416"/>
                        <a:pt x="2656" y="78787"/>
                        <a:pt x="2213" y="105964"/>
                      </a:cubicBezTo>
                      <a:close/>
                    </a:path>
                  </a:pathLst>
                </a:custGeom>
                <a:solidFill>
                  <a:srgbClr val="E31518"/>
                </a:solidFill>
                <a:ln w="884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s-PE"/>
                </a:p>
              </p:txBody>
            </p:sp>
          </p:grpSp>
          <p:sp>
            <p:nvSpPr>
              <p:cNvPr id="1237" name="Forma libre: forma 1236">
                <a:extLst>
                  <a:ext uri="{FF2B5EF4-FFF2-40B4-BE49-F238E27FC236}">
                    <a16:creationId xmlns:a16="http://schemas.microsoft.com/office/drawing/2014/main" id="{30EC14CC-ECA9-CEE3-C24B-C996B72620A8}"/>
                  </a:ext>
                </a:extLst>
              </p:cNvPr>
              <p:cNvSpPr/>
              <p:nvPr/>
            </p:nvSpPr>
            <p:spPr>
              <a:xfrm>
                <a:off x="3998546" y="1791720"/>
                <a:ext cx="122916" cy="45105"/>
              </a:xfrm>
              <a:custGeom>
                <a:avLst/>
                <a:gdLst>
                  <a:gd name="connsiteX0" fmla="*/ 18448 w 122916"/>
                  <a:gd name="connsiteY0" fmla="*/ 40123 h 45105"/>
                  <a:gd name="connsiteX1" fmla="*/ 62179 w 122916"/>
                  <a:gd name="connsiteY1" fmla="*/ 24809 h 45105"/>
                  <a:gd name="connsiteX2" fmla="*/ 105467 w 122916"/>
                  <a:gd name="connsiteY2" fmla="*/ 8254 h 45105"/>
                  <a:gd name="connsiteX3" fmla="*/ 116533 w 122916"/>
                  <a:gd name="connsiteY3" fmla="*/ 3563 h 45105"/>
                  <a:gd name="connsiteX4" fmla="*/ 122907 w 122916"/>
                  <a:gd name="connsiteY4" fmla="*/ 110 h 45105"/>
                  <a:gd name="connsiteX5" fmla="*/ 104317 w 122916"/>
                  <a:gd name="connsiteY5" fmla="*/ 5156 h 45105"/>
                  <a:gd name="connsiteX6" fmla="*/ 60674 w 122916"/>
                  <a:gd name="connsiteY6" fmla="*/ 20382 h 45105"/>
                  <a:gd name="connsiteX7" fmla="*/ 17474 w 122916"/>
                  <a:gd name="connsiteY7" fmla="*/ 36936 h 45105"/>
                  <a:gd name="connsiteX8" fmla="*/ 212 w 122916"/>
                  <a:gd name="connsiteY8" fmla="*/ 44727 h 45105"/>
                  <a:gd name="connsiteX9" fmla="*/ 35 w 122916"/>
                  <a:gd name="connsiteY9" fmla="*/ 44992 h 45105"/>
                  <a:gd name="connsiteX10" fmla="*/ 18536 w 122916"/>
                  <a:gd name="connsiteY10" fmla="*/ 39946 h 45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22916" h="45105">
                    <a:moveTo>
                      <a:pt x="18448" y="40123"/>
                    </a:moveTo>
                    <a:cubicBezTo>
                      <a:pt x="29690" y="36405"/>
                      <a:pt x="45182" y="31094"/>
                      <a:pt x="62179" y="24809"/>
                    </a:cubicBezTo>
                    <a:cubicBezTo>
                      <a:pt x="79176" y="18612"/>
                      <a:pt x="94491" y="12681"/>
                      <a:pt x="105467" y="8254"/>
                    </a:cubicBezTo>
                    <a:cubicBezTo>
                      <a:pt x="109894" y="6395"/>
                      <a:pt x="113612" y="4890"/>
                      <a:pt x="116533" y="3563"/>
                    </a:cubicBezTo>
                    <a:cubicBezTo>
                      <a:pt x="120694" y="1704"/>
                      <a:pt x="123084" y="464"/>
                      <a:pt x="122907" y="110"/>
                    </a:cubicBezTo>
                    <a:cubicBezTo>
                      <a:pt x="122641" y="-510"/>
                      <a:pt x="115559" y="1527"/>
                      <a:pt x="104317" y="5156"/>
                    </a:cubicBezTo>
                    <a:cubicBezTo>
                      <a:pt x="93074" y="8874"/>
                      <a:pt x="77582" y="14186"/>
                      <a:pt x="60674" y="20382"/>
                    </a:cubicBezTo>
                    <a:cubicBezTo>
                      <a:pt x="43677" y="26579"/>
                      <a:pt x="28451" y="32422"/>
                      <a:pt x="17474" y="36936"/>
                    </a:cubicBezTo>
                    <a:cubicBezTo>
                      <a:pt x="7736" y="40920"/>
                      <a:pt x="1362" y="43753"/>
                      <a:pt x="212" y="44727"/>
                    </a:cubicBezTo>
                    <a:cubicBezTo>
                      <a:pt x="35" y="44815"/>
                      <a:pt x="-54" y="44992"/>
                      <a:pt x="35" y="44992"/>
                    </a:cubicBezTo>
                    <a:cubicBezTo>
                      <a:pt x="212" y="45612"/>
                      <a:pt x="7294" y="43664"/>
                      <a:pt x="18536" y="39946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38" name="Forma libre: forma 1237">
                <a:extLst>
                  <a:ext uri="{FF2B5EF4-FFF2-40B4-BE49-F238E27FC236}">
                    <a16:creationId xmlns:a16="http://schemas.microsoft.com/office/drawing/2014/main" id="{7DB2FA2D-EC47-7FE5-C64D-6A355982F7B2}"/>
                  </a:ext>
                </a:extLst>
              </p:cNvPr>
              <p:cNvSpPr/>
              <p:nvPr/>
            </p:nvSpPr>
            <p:spPr>
              <a:xfrm>
                <a:off x="4007256" y="1915749"/>
                <a:ext cx="140222" cy="12143"/>
              </a:xfrm>
              <a:custGeom>
                <a:avLst/>
                <a:gdLst>
                  <a:gd name="connsiteX0" fmla="*/ 24610 w 140222"/>
                  <a:gd name="connsiteY0" fmla="*/ 193 h 12143"/>
                  <a:gd name="connsiteX1" fmla="*/ 19387 w 140222"/>
                  <a:gd name="connsiteY1" fmla="*/ 104 h 12143"/>
                  <a:gd name="connsiteX2" fmla="*/ 0 w 140222"/>
                  <a:gd name="connsiteY2" fmla="*/ 635 h 12143"/>
                  <a:gd name="connsiteX3" fmla="*/ 24521 w 140222"/>
                  <a:gd name="connsiteY3" fmla="*/ 3468 h 12143"/>
                  <a:gd name="connsiteX4" fmla="*/ 83744 w 140222"/>
                  <a:gd name="connsiteY4" fmla="*/ 7983 h 12143"/>
                  <a:gd name="connsiteX5" fmla="*/ 119951 w 140222"/>
                  <a:gd name="connsiteY5" fmla="*/ 10639 h 12143"/>
                  <a:gd name="connsiteX6" fmla="*/ 139692 w 140222"/>
                  <a:gd name="connsiteY6" fmla="*/ 12144 h 12143"/>
                  <a:gd name="connsiteX7" fmla="*/ 139869 w 140222"/>
                  <a:gd name="connsiteY7" fmla="*/ 9753 h 12143"/>
                  <a:gd name="connsiteX8" fmla="*/ 140223 w 140222"/>
                  <a:gd name="connsiteY8" fmla="*/ 8780 h 12143"/>
                  <a:gd name="connsiteX9" fmla="*/ 84098 w 140222"/>
                  <a:gd name="connsiteY9" fmla="*/ 3380 h 12143"/>
                  <a:gd name="connsiteX10" fmla="*/ 24698 w 140222"/>
                  <a:gd name="connsiteY10" fmla="*/ 193 h 12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0222" h="12143">
                    <a:moveTo>
                      <a:pt x="24610" y="193"/>
                    </a:moveTo>
                    <a:cubicBezTo>
                      <a:pt x="22751" y="193"/>
                      <a:pt x="20980" y="193"/>
                      <a:pt x="19387" y="104"/>
                    </a:cubicBezTo>
                    <a:cubicBezTo>
                      <a:pt x="7259" y="-161"/>
                      <a:pt x="0" y="104"/>
                      <a:pt x="0" y="635"/>
                    </a:cubicBezTo>
                    <a:cubicBezTo>
                      <a:pt x="0" y="1255"/>
                      <a:pt x="9295" y="2229"/>
                      <a:pt x="24521" y="3468"/>
                    </a:cubicBezTo>
                    <a:cubicBezTo>
                      <a:pt x="41252" y="4707"/>
                      <a:pt x="61436" y="6301"/>
                      <a:pt x="83744" y="7983"/>
                    </a:cubicBezTo>
                    <a:cubicBezTo>
                      <a:pt x="96669" y="8957"/>
                      <a:pt x="108797" y="9842"/>
                      <a:pt x="119951" y="10639"/>
                    </a:cubicBezTo>
                    <a:cubicBezTo>
                      <a:pt x="126944" y="11170"/>
                      <a:pt x="133495" y="11612"/>
                      <a:pt x="139692" y="12144"/>
                    </a:cubicBezTo>
                    <a:cubicBezTo>
                      <a:pt x="139692" y="11347"/>
                      <a:pt x="139692" y="10550"/>
                      <a:pt x="139869" y="9753"/>
                    </a:cubicBezTo>
                    <a:cubicBezTo>
                      <a:pt x="139869" y="9399"/>
                      <a:pt x="140134" y="9134"/>
                      <a:pt x="140223" y="8780"/>
                    </a:cubicBezTo>
                    <a:cubicBezTo>
                      <a:pt x="125439" y="7009"/>
                      <a:pt x="105787" y="5062"/>
                      <a:pt x="84098" y="3380"/>
                    </a:cubicBezTo>
                    <a:cubicBezTo>
                      <a:pt x="60905" y="1609"/>
                      <a:pt x="39925" y="635"/>
                      <a:pt x="24698" y="193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39" name="Forma libre: forma 1238">
                <a:extLst>
                  <a:ext uri="{FF2B5EF4-FFF2-40B4-BE49-F238E27FC236}">
                    <a16:creationId xmlns:a16="http://schemas.microsoft.com/office/drawing/2014/main" id="{68B3E991-1073-3AEF-5101-8795C9DCD408}"/>
                  </a:ext>
                </a:extLst>
              </p:cNvPr>
              <p:cNvSpPr/>
              <p:nvPr/>
            </p:nvSpPr>
            <p:spPr>
              <a:xfrm>
                <a:off x="3994233" y="1990601"/>
                <a:ext cx="130495" cy="71672"/>
              </a:xfrm>
              <a:custGeom>
                <a:avLst/>
                <a:gdLst>
                  <a:gd name="connsiteX0" fmla="*/ 74813 w 130495"/>
                  <a:gd name="connsiteY0" fmla="*/ 37590 h 71672"/>
                  <a:gd name="connsiteX1" fmla="*/ 10 w 130495"/>
                  <a:gd name="connsiteY1" fmla="*/ 56 h 71672"/>
                  <a:gd name="connsiteX2" fmla="*/ 23734 w 130495"/>
                  <a:gd name="connsiteY2" fmla="*/ 14751 h 71672"/>
                  <a:gd name="connsiteX3" fmla="*/ 72688 w 130495"/>
                  <a:gd name="connsiteY3" fmla="*/ 41662 h 71672"/>
                  <a:gd name="connsiteX4" fmla="*/ 130495 w 130495"/>
                  <a:gd name="connsiteY4" fmla="*/ 71672 h 71672"/>
                  <a:gd name="connsiteX5" fmla="*/ 130318 w 130495"/>
                  <a:gd name="connsiteY5" fmla="*/ 68220 h 71672"/>
                  <a:gd name="connsiteX6" fmla="*/ 122085 w 130495"/>
                  <a:gd name="connsiteY6" fmla="*/ 63528 h 71672"/>
                  <a:gd name="connsiteX7" fmla="*/ 74902 w 130495"/>
                  <a:gd name="connsiteY7" fmla="*/ 37590 h 71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30495" h="71672">
                    <a:moveTo>
                      <a:pt x="74813" y="37590"/>
                    </a:moveTo>
                    <a:cubicBezTo>
                      <a:pt x="34092" y="15725"/>
                      <a:pt x="630" y="-1095"/>
                      <a:pt x="10" y="56"/>
                    </a:cubicBezTo>
                    <a:cubicBezTo>
                      <a:pt x="-344" y="675"/>
                      <a:pt x="8862" y="6253"/>
                      <a:pt x="23734" y="14751"/>
                    </a:cubicBezTo>
                    <a:cubicBezTo>
                      <a:pt x="36659" y="22098"/>
                      <a:pt x="53744" y="31482"/>
                      <a:pt x="72688" y="41662"/>
                    </a:cubicBezTo>
                    <a:cubicBezTo>
                      <a:pt x="95882" y="54144"/>
                      <a:pt x="116685" y="64856"/>
                      <a:pt x="130495" y="71672"/>
                    </a:cubicBezTo>
                    <a:cubicBezTo>
                      <a:pt x="130407" y="70521"/>
                      <a:pt x="130318" y="69370"/>
                      <a:pt x="130318" y="68220"/>
                    </a:cubicBezTo>
                    <a:cubicBezTo>
                      <a:pt x="127839" y="66803"/>
                      <a:pt x="125095" y="65210"/>
                      <a:pt x="122085" y="63528"/>
                    </a:cubicBezTo>
                    <a:cubicBezTo>
                      <a:pt x="109426" y="56357"/>
                      <a:pt x="92961" y="47328"/>
                      <a:pt x="74902" y="3759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0" name="Forma libre: forma 1239">
                <a:extLst>
                  <a:ext uri="{FF2B5EF4-FFF2-40B4-BE49-F238E27FC236}">
                    <a16:creationId xmlns:a16="http://schemas.microsoft.com/office/drawing/2014/main" id="{0D53225B-CCE6-5079-1964-D1788B2F0F8D}"/>
                  </a:ext>
                </a:extLst>
              </p:cNvPr>
              <p:cNvSpPr/>
              <p:nvPr/>
            </p:nvSpPr>
            <p:spPr>
              <a:xfrm>
                <a:off x="3360496" y="1529266"/>
                <a:ext cx="727406" cy="789373"/>
              </a:xfrm>
              <a:custGeom>
                <a:avLst/>
                <a:gdLst>
                  <a:gd name="connsiteX0" fmla="*/ 666767 w 727406"/>
                  <a:gd name="connsiteY0" fmla="*/ 582669 h 789373"/>
                  <a:gd name="connsiteX1" fmla="*/ 610554 w 727406"/>
                  <a:gd name="connsiteY1" fmla="*/ 543453 h 789373"/>
                  <a:gd name="connsiteX2" fmla="*/ 608164 w 727406"/>
                  <a:gd name="connsiteY2" fmla="*/ 541859 h 789373"/>
                  <a:gd name="connsiteX3" fmla="*/ 589043 w 727406"/>
                  <a:gd name="connsiteY3" fmla="*/ 529466 h 789373"/>
                  <a:gd name="connsiteX4" fmla="*/ 590105 w 727406"/>
                  <a:gd name="connsiteY4" fmla="*/ 528138 h 789373"/>
                  <a:gd name="connsiteX5" fmla="*/ 616043 w 727406"/>
                  <a:gd name="connsiteY5" fmla="*/ 484849 h 789373"/>
                  <a:gd name="connsiteX6" fmla="*/ 626134 w 727406"/>
                  <a:gd name="connsiteY6" fmla="*/ 459974 h 789373"/>
                  <a:gd name="connsiteX7" fmla="*/ 638262 w 727406"/>
                  <a:gd name="connsiteY7" fmla="*/ 406859 h 789373"/>
                  <a:gd name="connsiteX8" fmla="*/ 639767 w 727406"/>
                  <a:gd name="connsiteY8" fmla="*/ 385170 h 789373"/>
                  <a:gd name="connsiteX9" fmla="*/ 639944 w 727406"/>
                  <a:gd name="connsiteY9" fmla="*/ 377646 h 789373"/>
                  <a:gd name="connsiteX10" fmla="*/ 636580 w 727406"/>
                  <a:gd name="connsiteY10" fmla="*/ 336925 h 789373"/>
                  <a:gd name="connsiteX11" fmla="*/ 630738 w 727406"/>
                  <a:gd name="connsiteY11" fmla="*/ 310456 h 789373"/>
                  <a:gd name="connsiteX12" fmla="*/ 607279 w 727406"/>
                  <a:gd name="connsiteY12" fmla="*/ 253800 h 789373"/>
                  <a:gd name="connsiteX13" fmla="*/ 603826 w 727406"/>
                  <a:gd name="connsiteY13" fmla="*/ 247780 h 789373"/>
                  <a:gd name="connsiteX14" fmla="*/ 605951 w 727406"/>
                  <a:gd name="connsiteY14" fmla="*/ 236803 h 789373"/>
                  <a:gd name="connsiteX15" fmla="*/ 643308 w 727406"/>
                  <a:gd name="connsiteY15" fmla="*/ 207148 h 789373"/>
                  <a:gd name="connsiteX16" fmla="*/ 685888 w 727406"/>
                  <a:gd name="connsiteY16" fmla="*/ 182007 h 789373"/>
                  <a:gd name="connsiteX17" fmla="*/ 703328 w 727406"/>
                  <a:gd name="connsiteY17" fmla="*/ 171030 h 789373"/>
                  <a:gd name="connsiteX18" fmla="*/ 700938 w 727406"/>
                  <a:gd name="connsiteY18" fmla="*/ 171561 h 789373"/>
                  <a:gd name="connsiteX19" fmla="*/ 684384 w 727406"/>
                  <a:gd name="connsiteY19" fmla="*/ 179085 h 789373"/>
                  <a:gd name="connsiteX20" fmla="*/ 641007 w 727406"/>
                  <a:gd name="connsiteY20" fmla="*/ 203164 h 789373"/>
                  <a:gd name="connsiteX21" fmla="*/ 617990 w 727406"/>
                  <a:gd name="connsiteY21" fmla="*/ 218036 h 789373"/>
                  <a:gd name="connsiteX22" fmla="*/ 606305 w 727406"/>
                  <a:gd name="connsiteY22" fmla="*/ 229633 h 789373"/>
                  <a:gd name="connsiteX23" fmla="*/ 603118 w 727406"/>
                  <a:gd name="connsiteY23" fmla="*/ 235564 h 789373"/>
                  <a:gd name="connsiteX24" fmla="*/ 601524 w 727406"/>
                  <a:gd name="connsiteY24" fmla="*/ 243885 h 789373"/>
                  <a:gd name="connsiteX25" fmla="*/ 597275 w 727406"/>
                  <a:gd name="connsiteY25" fmla="*/ 237334 h 789373"/>
                  <a:gd name="connsiteX26" fmla="*/ 542656 w 727406"/>
                  <a:gd name="connsiteY26" fmla="*/ 178908 h 789373"/>
                  <a:gd name="connsiteX27" fmla="*/ 537610 w 727406"/>
                  <a:gd name="connsiteY27" fmla="*/ 175013 h 789373"/>
                  <a:gd name="connsiteX28" fmla="*/ 543718 w 727406"/>
                  <a:gd name="connsiteY28" fmla="*/ 164744 h 789373"/>
                  <a:gd name="connsiteX29" fmla="*/ 582492 w 727406"/>
                  <a:gd name="connsiteY29" fmla="*/ 123669 h 789373"/>
                  <a:gd name="connsiteX30" fmla="*/ 620203 w 727406"/>
                  <a:gd name="connsiteY30" fmla="*/ 81708 h 789373"/>
                  <a:gd name="connsiteX31" fmla="*/ 634810 w 727406"/>
                  <a:gd name="connsiteY31" fmla="*/ 63384 h 789373"/>
                  <a:gd name="connsiteX32" fmla="*/ 617725 w 727406"/>
                  <a:gd name="connsiteY32" fmla="*/ 79495 h 789373"/>
                  <a:gd name="connsiteX33" fmla="*/ 578951 w 727406"/>
                  <a:gd name="connsiteY33" fmla="*/ 120570 h 789373"/>
                  <a:gd name="connsiteX34" fmla="*/ 555138 w 727406"/>
                  <a:gd name="connsiteY34" fmla="*/ 146774 h 789373"/>
                  <a:gd name="connsiteX35" fmla="*/ 541151 w 727406"/>
                  <a:gd name="connsiteY35" fmla="*/ 162620 h 789373"/>
                  <a:gd name="connsiteX36" fmla="*/ 535662 w 727406"/>
                  <a:gd name="connsiteY36" fmla="*/ 171295 h 789373"/>
                  <a:gd name="connsiteX37" fmla="*/ 535662 w 727406"/>
                  <a:gd name="connsiteY37" fmla="*/ 171295 h 789373"/>
                  <a:gd name="connsiteX38" fmla="*/ 535220 w 727406"/>
                  <a:gd name="connsiteY38" fmla="*/ 173508 h 789373"/>
                  <a:gd name="connsiteX39" fmla="*/ 534423 w 727406"/>
                  <a:gd name="connsiteY39" fmla="*/ 172977 h 789373"/>
                  <a:gd name="connsiteX40" fmla="*/ 478741 w 727406"/>
                  <a:gd name="connsiteY40" fmla="*/ 142879 h 789373"/>
                  <a:gd name="connsiteX41" fmla="*/ 465108 w 727406"/>
                  <a:gd name="connsiteY41" fmla="*/ 138010 h 789373"/>
                  <a:gd name="connsiteX42" fmla="*/ 410400 w 727406"/>
                  <a:gd name="connsiteY42" fmla="*/ 127033 h 789373"/>
                  <a:gd name="connsiteX43" fmla="*/ 392430 w 727406"/>
                  <a:gd name="connsiteY43" fmla="*/ 126148 h 789373"/>
                  <a:gd name="connsiteX44" fmla="*/ 394643 w 727406"/>
                  <a:gd name="connsiteY44" fmla="*/ 66659 h 789373"/>
                  <a:gd name="connsiteX45" fmla="*/ 394377 w 727406"/>
                  <a:gd name="connsiteY45" fmla="*/ 5311 h 789373"/>
                  <a:gd name="connsiteX46" fmla="*/ 394023 w 727406"/>
                  <a:gd name="connsiteY46" fmla="*/ 974 h 789373"/>
                  <a:gd name="connsiteX47" fmla="*/ 393138 w 727406"/>
                  <a:gd name="connsiteY47" fmla="*/ 0 h 789373"/>
                  <a:gd name="connsiteX48" fmla="*/ 390039 w 727406"/>
                  <a:gd name="connsiteY48" fmla="*/ 66571 h 789373"/>
                  <a:gd name="connsiteX49" fmla="*/ 389862 w 727406"/>
                  <a:gd name="connsiteY49" fmla="*/ 76131 h 789373"/>
                  <a:gd name="connsiteX50" fmla="*/ 390216 w 727406"/>
                  <a:gd name="connsiteY50" fmla="*/ 126059 h 789373"/>
                  <a:gd name="connsiteX51" fmla="*/ 388269 w 727406"/>
                  <a:gd name="connsiteY51" fmla="*/ 126059 h 789373"/>
                  <a:gd name="connsiteX52" fmla="*/ 386852 w 727406"/>
                  <a:gd name="connsiteY52" fmla="*/ 126059 h 789373"/>
                  <a:gd name="connsiteX53" fmla="*/ 324620 w 727406"/>
                  <a:gd name="connsiteY53" fmla="*/ 134203 h 789373"/>
                  <a:gd name="connsiteX54" fmla="*/ 323823 w 727406"/>
                  <a:gd name="connsiteY54" fmla="*/ 134380 h 789373"/>
                  <a:gd name="connsiteX55" fmla="*/ 324531 w 727406"/>
                  <a:gd name="connsiteY55" fmla="*/ 127387 h 789373"/>
                  <a:gd name="connsiteX56" fmla="*/ 324531 w 727406"/>
                  <a:gd name="connsiteY56" fmla="*/ 120748 h 789373"/>
                  <a:gd name="connsiteX57" fmla="*/ 323203 w 727406"/>
                  <a:gd name="connsiteY57" fmla="*/ 104725 h 789373"/>
                  <a:gd name="connsiteX58" fmla="*/ 315590 w 727406"/>
                  <a:gd name="connsiteY58" fmla="*/ 75423 h 789373"/>
                  <a:gd name="connsiteX59" fmla="*/ 318689 w 727406"/>
                  <a:gd name="connsiteY59" fmla="*/ 105344 h 789373"/>
                  <a:gd name="connsiteX60" fmla="*/ 323115 w 727406"/>
                  <a:gd name="connsiteY60" fmla="*/ 134646 h 789373"/>
                  <a:gd name="connsiteX61" fmla="*/ 308685 w 727406"/>
                  <a:gd name="connsiteY61" fmla="*/ 138984 h 789373"/>
                  <a:gd name="connsiteX62" fmla="*/ 307357 w 727406"/>
                  <a:gd name="connsiteY62" fmla="*/ 139426 h 789373"/>
                  <a:gd name="connsiteX63" fmla="*/ 306118 w 727406"/>
                  <a:gd name="connsiteY63" fmla="*/ 133584 h 789373"/>
                  <a:gd name="connsiteX64" fmla="*/ 305056 w 727406"/>
                  <a:gd name="connsiteY64" fmla="*/ 128538 h 789373"/>
                  <a:gd name="connsiteX65" fmla="*/ 296292 w 727406"/>
                  <a:gd name="connsiteY65" fmla="*/ 86223 h 789373"/>
                  <a:gd name="connsiteX66" fmla="*/ 287616 w 727406"/>
                  <a:gd name="connsiteY66" fmla="*/ 38597 h 789373"/>
                  <a:gd name="connsiteX67" fmla="*/ 283367 w 727406"/>
                  <a:gd name="connsiteY67" fmla="*/ 18944 h 789373"/>
                  <a:gd name="connsiteX68" fmla="*/ 283102 w 727406"/>
                  <a:gd name="connsiteY68" fmla="*/ 19918 h 789373"/>
                  <a:gd name="connsiteX69" fmla="*/ 284341 w 727406"/>
                  <a:gd name="connsiteY69" fmla="*/ 39128 h 789373"/>
                  <a:gd name="connsiteX70" fmla="*/ 291689 w 727406"/>
                  <a:gd name="connsiteY70" fmla="*/ 87108 h 789373"/>
                  <a:gd name="connsiteX71" fmla="*/ 302843 w 727406"/>
                  <a:gd name="connsiteY71" fmla="*/ 134380 h 789373"/>
                  <a:gd name="connsiteX72" fmla="*/ 304613 w 727406"/>
                  <a:gd name="connsiteY72" fmla="*/ 140312 h 789373"/>
                  <a:gd name="connsiteX73" fmla="*/ 258757 w 727406"/>
                  <a:gd name="connsiteY73" fmla="*/ 161823 h 789373"/>
                  <a:gd name="connsiteX74" fmla="*/ 246275 w 727406"/>
                  <a:gd name="connsiteY74" fmla="*/ 169790 h 789373"/>
                  <a:gd name="connsiteX75" fmla="*/ 206085 w 727406"/>
                  <a:gd name="connsiteY75" fmla="*/ 118003 h 789373"/>
                  <a:gd name="connsiteX76" fmla="*/ 171295 w 727406"/>
                  <a:gd name="connsiteY76" fmla="*/ 74095 h 789373"/>
                  <a:gd name="connsiteX77" fmla="*/ 164744 w 727406"/>
                  <a:gd name="connsiteY77" fmla="*/ 67013 h 789373"/>
                  <a:gd name="connsiteX78" fmla="*/ 174747 w 727406"/>
                  <a:gd name="connsiteY78" fmla="*/ 83479 h 789373"/>
                  <a:gd name="connsiteX79" fmla="*/ 202544 w 727406"/>
                  <a:gd name="connsiteY79" fmla="*/ 120748 h 789373"/>
                  <a:gd name="connsiteX80" fmla="*/ 224056 w 727406"/>
                  <a:gd name="connsiteY80" fmla="*/ 146685 h 789373"/>
                  <a:gd name="connsiteX81" fmla="*/ 232554 w 727406"/>
                  <a:gd name="connsiteY81" fmla="*/ 156246 h 789373"/>
                  <a:gd name="connsiteX82" fmla="*/ 246275 w 727406"/>
                  <a:gd name="connsiteY82" fmla="*/ 169702 h 789373"/>
                  <a:gd name="connsiteX83" fmla="*/ 243177 w 727406"/>
                  <a:gd name="connsiteY83" fmla="*/ 171915 h 789373"/>
                  <a:gd name="connsiteX84" fmla="*/ 196170 w 727406"/>
                  <a:gd name="connsiteY84" fmla="*/ 214938 h 789373"/>
                  <a:gd name="connsiteX85" fmla="*/ 180325 w 727406"/>
                  <a:gd name="connsiteY85" fmla="*/ 192453 h 789373"/>
                  <a:gd name="connsiteX86" fmla="*/ 168993 w 727406"/>
                  <a:gd name="connsiteY86" fmla="*/ 176695 h 789373"/>
                  <a:gd name="connsiteX87" fmla="*/ 155538 w 727406"/>
                  <a:gd name="connsiteY87" fmla="*/ 160230 h 789373"/>
                  <a:gd name="connsiteX88" fmla="*/ 176607 w 727406"/>
                  <a:gd name="connsiteY88" fmla="*/ 195108 h 789373"/>
                  <a:gd name="connsiteX89" fmla="*/ 193338 w 727406"/>
                  <a:gd name="connsiteY89" fmla="*/ 216797 h 789373"/>
                  <a:gd name="connsiteX90" fmla="*/ 193957 w 727406"/>
                  <a:gd name="connsiteY90" fmla="*/ 217505 h 789373"/>
                  <a:gd name="connsiteX91" fmla="*/ 193957 w 727406"/>
                  <a:gd name="connsiteY91" fmla="*/ 217682 h 789373"/>
                  <a:gd name="connsiteX92" fmla="*/ 184308 w 727406"/>
                  <a:gd name="connsiteY92" fmla="*/ 230164 h 789373"/>
                  <a:gd name="connsiteX93" fmla="*/ 180679 w 727406"/>
                  <a:gd name="connsiteY93" fmla="*/ 227420 h 789373"/>
                  <a:gd name="connsiteX94" fmla="*/ 139957 w 727406"/>
                  <a:gd name="connsiteY94" fmla="*/ 195108 h 789373"/>
                  <a:gd name="connsiteX95" fmla="*/ 101449 w 727406"/>
                  <a:gd name="connsiteY95" fmla="*/ 160230 h 789373"/>
                  <a:gd name="connsiteX96" fmla="*/ 85426 w 727406"/>
                  <a:gd name="connsiteY96" fmla="*/ 145712 h 789373"/>
                  <a:gd name="connsiteX97" fmla="*/ 98528 w 727406"/>
                  <a:gd name="connsiteY97" fmla="*/ 161912 h 789373"/>
                  <a:gd name="connsiteX98" fmla="*/ 99148 w 727406"/>
                  <a:gd name="connsiteY98" fmla="*/ 162531 h 789373"/>
                  <a:gd name="connsiteX99" fmla="*/ 137036 w 727406"/>
                  <a:gd name="connsiteY99" fmla="*/ 198649 h 789373"/>
                  <a:gd name="connsiteX100" fmla="*/ 178820 w 727406"/>
                  <a:gd name="connsiteY100" fmla="*/ 230164 h 789373"/>
                  <a:gd name="connsiteX101" fmla="*/ 182626 w 727406"/>
                  <a:gd name="connsiteY101" fmla="*/ 232643 h 789373"/>
                  <a:gd name="connsiteX102" fmla="*/ 156334 w 727406"/>
                  <a:gd name="connsiteY102" fmla="*/ 279826 h 789373"/>
                  <a:gd name="connsiteX103" fmla="*/ 137567 w 727406"/>
                  <a:gd name="connsiteY103" fmla="*/ 268230 h 789373"/>
                  <a:gd name="connsiteX104" fmla="*/ 123226 w 727406"/>
                  <a:gd name="connsiteY104" fmla="*/ 259820 h 789373"/>
                  <a:gd name="connsiteX105" fmla="*/ 79141 w 727406"/>
                  <a:gd name="connsiteY105" fmla="*/ 237157 h 789373"/>
                  <a:gd name="connsiteX106" fmla="*/ 120924 w 727406"/>
                  <a:gd name="connsiteY106" fmla="*/ 263803 h 789373"/>
                  <a:gd name="connsiteX107" fmla="*/ 155272 w 727406"/>
                  <a:gd name="connsiteY107" fmla="*/ 282482 h 789373"/>
                  <a:gd name="connsiteX108" fmla="*/ 149607 w 727406"/>
                  <a:gd name="connsiteY108" fmla="*/ 297885 h 789373"/>
                  <a:gd name="connsiteX109" fmla="*/ 148279 w 727406"/>
                  <a:gd name="connsiteY109" fmla="*/ 298948 h 789373"/>
                  <a:gd name="connsiteX110" fmla="*/ 138718 w 727406"/>
                  <a:gd name="connsiteY110" fmla="*/ 300541 h 789373"/>
                  <a:gd name="connsiteX111" fmla="*/ 91623 w 727406"/>
                  <a:gd name="connsiteY111" fmla="*/ 288059 h 789373"/>
                  <a:gd name="connsiteX112" fmla="*/ 79938 w 727406"/>
                  <a:gd name="connsiteY112" fmla="*/ 283810 h 789373"/>
                  <a:gd name="connsiteX113" fmla="*/ 41784 w 727406"/>
                  <a:gd name="connsiteY113" fmla="*/ 267521 h 789373"/>
                  <a:gd name="connsiteX114" fmla="*/ 23547 w 727406"/>
                  <a:gd name="connsiteY114" fmla="*/ 259023 h 789373"/>
                  <a:gd name="connsiteX115" fmla="*/ 0 w 727406"/>
                  <a:gd name="connsiteY115" fmla="*/ 248843 h 789373"/>
                  <a:gd name="connsiteX116" fmla="*/ 2125 w 727406"/>
                  <a:gd name="connsiteY116" fmla="*/ 250613 h 789373"/>
                  <a:gd name="connsiteX117" fmla="*/ 22043 w 727406"/>
                  <a:gd name="connsiteY117" fmla="*/ 262033 h 789373"/>
                  <a:gd name="connsiteX118" fmla="*/ 78256 w 727406"/>
                  <a:gd name="connsiteY118" fmla="*/ 288236 h 789373"/>
                  <a:gd name="connsiteX119" fmla="*/ 131193 w 727406"/>
                  <a:gd name="connsiteY119" fmla="*/ 302931 h 789373"/>
                  <a:gd name="connsiteX120" fmla="*/ 138541 w 727406"/>
                  <a:gd name="connsiteY120" fmla="*/ 303993 h 789373"/>
                  <a:gd name="connsiteX121" fmla="*/ 148279 w 727406"/>
                  <a:gd name="connsiteY121" fmla="*/ 301869 h 789373"/>
                  <a:gd name="connsiteX122" fmla="*/ 146508 w 727406"/>
                  <a:gd name="connsiteY122" fmla="*/ 307889 h 789373"/>
                  <a:gd name="connsiteX123" fmla="*/ 136948 w 727406"/>
                  <a:gd name="connsiteY123" fmla="*/ 365341 h 789373"/>
                  <a:gd name="connsiteX124" fmla="*/ 136593 w 727406"/>
                  <a:gd name="connsiteY124" fmla="*/ 377823 h 789373"/>
                  <a:gd name="connsiteX125" fmla="*/ 136859 w 727406"/>
                  <a:gd name="connsiteY125" fmla="*/ 386676 h 789373"/>
                  <a:gd name="connsiteX126" fmla="*/ 146508 w 727406"/>
                  <a:gd name="connsiteY126" fmla="*/ 447580 h 789373"/>
                  <a:gd name="connsiteX127" fmla="*/ 150934 w 727406"/>
                  <a:gd name="connsiteY127" fmla="*/ 461479 h 789373"/>
                  <a:gd name="connsiteX128" fmla="*/ 179439 w 727406"/>
                  <a:gd name="connsiteY128" fmla="*/ 518312 h 789373"/>
                  <a:gd name="connsiteX129" fmla="*/ 187849 w 727406"/>
                  <a:gd name="connsiteY129" fmla="*/ 529997 h 789373"/>
                  <a:gd name="connsiteX130" fmla="*/ 232466 w 727406"/>
                  <a:gd name="connsiteY130" fmla="*/ 575410 h 789373"/>
                  <a:gd name="connsiteX131" fmla="*/ 228748 w 727406"/>
                  <a:gd name="connsiteY131" fmla="*/ 577800 h 789373"/>
                  <a:gd name="connsiteX132" fmla="*/ 209361 w 727406"/>
                  <a:gd name="connsiteY132" fmla="*/ 591875 h 789373"/>
                  <a:gd name="connsiteX133" fmla="*/ 184574 w 727406"/>
                  <a:gd name="connsiteY133" fmla="*/ 614007 h 789373"/>
                  <a:gd name="connsiteX134" fmla="*/ 212193 w 727406"/>
                  <a:gd name="connsiteY134" fmla="*/ 595505 h 789373"/>
                  <a:gd name="connsiteX135" fmla="*/ 234325 w 727406"/>
                  <a:gd name="connsiteY135" fmla="*/ 576826 h 789373"/>
                  <a:gd name="connsiteX136" fmla="*/ 251144 w 727406"/>
                  <a:gd name="connsiteY136" fmla="*/ 588777 h 789373"/>
                  <a:gd name="connsiteX137" fmla="*/ 208741 w 727406"/>
                  <a:gd name="connsiteY137" fmla="*/ 633748 h 789373"/>
                  <a:gd name="connsiteX138" fmla="*/ 168285 w 727406"/>
                  <a:gd name="connsiteY138" fmla="*/ 677390 h 789373"/>
                  <a:gd name="connsiteX139" fmla="*/ 165452 w 727406"/>
                  <a:gd name="connsiteY139" fmla="*/ 681374 h 789373"/>
                  <a:gd name="connsiteX140" fmla="*/ 179971 w 727406"/>
                  <a:gd name="connsiteY140" fmla="*/ 669246 h 789373"/>
                  <a:gd name="connsiteX141" fmla="*/ 212105 w 727406"/>
                  <a:gd name="connsiteY141" fmla="*/ 636846 h 789373"/>
                  <a:gd name="connsiteX142" fmla="*/ 240787 w 727406"/>
                  <a:gd name="connsiteY142" fmla="*/ 604269 h 789373"/>
                  <a:gd name="connsiteX143" fmla="*/ 242203 w 727406"/>
                  <a:gd name="connsiteY143" fmla="*/ 602587 h 789373"/>
                  <a:gd name="connsiteX144" fmla="*/ 252206 w 727406"/>
                  <a:gd name="connsiteY144" fmla="*/ 589485 h 789373"/>
                  <a:gd name="connsiteX145" fmla="*/ 253003 w 727406"/>
                  <a:gd name="connsiteY145" fmla="*/ 590016 h 789373"/>
                  <a:gd name="connsiteX146" fmla="*/ 299213 w 727406"/>
                  <a:gd name="connsiteY146" fmla="*/ 613210 h 789373"/>
                  <a:gd name="connsiteX147" fmla="*/ 301869 w 727406"/>
                  <a:gd name="connsiteY147" fmla="*/ 618256 h 789373"/>
                  <a:gd name="connsiteX148" fmla="*/ 305587 w 727406"/>
                  <a:gd name="connsiteY148" fmla="*/ 635607 h 789373"/>
                  <a:gd name="connsiteX149" fmla="*/ 299656 w 727406"/>
                  <a:gd name="connsiteY149" fmla="*/ 662430 h 789373"/>
                  <a:gd name="connsiteX150" fmla="*/ 284961 w 727406"/>
                  <a:gd name="connsiteY150" fmla="*/ 693767 h 789373"/>
                  <a:gd name="connsiteX151" fmla="*/ 255128 w 727406"/>
                  <a:gd name="connsiteY151" fmla="*/ 749272 h 789373"/>
                  <a:gd name="connsiteX152" fmla="*/ 244239 w 727406"/>
                  <a:gd name="connsiteY152" fmla="*/ 768482 h 789373"/>
                  <a:gd name="connsiteX153" fmla="*/ 245744 w 727406"/>
                  <a:gd name="connsiteY153" fmla="*/ 768748 h 789373"/>
                  <a:gd name="connsiteX154" fmla="*/ 257872 w 727406"/>
                  <a:gd name="connsiteY154" fmla="*/ 751043 h 789373"/>
                  <a:gd name="connsiteX155" fmla="*/ 289033 w 727406"/>
                  <a:gd name="connsiteY155" fmla="*/ 695892 h 789373"/>
                  <a:gd name="connsiteX156" fmla="*/ 303551 w 727406"/>
                  <a:gd name="connsiteY156" fmla="*/ 664023 h 789373"/>
                  <a:gd name="connsiteX157" fmla="*/ 308774 w 727406"/>
                  <a:gd name="connsiteY157" fmla="*/ 641095 h 789373"/>
                  <a:gd name="connsiteX158" fmla="*/ 308774 w 727406"/>
                  <a:gd name="connsiteY158" fmla="*/ 635518 h 789373"/>
                  <a:gd name="connsiteX159" fmla="*/ 304082 w 727406"/>
                  <a:gd name="connsiteY159" fmla="*/ 618433 h 789373"/>
                  <a:gd name="connsiteX160" fmla="*/ 303197 w 727406"/>
                  <a:gd name="connsiteY160" fmla="*/ 616751 h 789373"/>
                  <a:gd name="connsiteX161" fmla="*/ 301161 w 727406"/>
                  <a:gd name="connsiteY161" fmla="*/ 613918 h 789373"/>
                  <a:gd name="connsiteX162" fmla="*/ 379593 w 727406"/>
                  <a:gd name="connsiteY162" fmla="*/ 629233 h 789373"/>
                  <a:gd name="connsiteX163" fmla="*/ 388269 w 727406"/>
                  <a:gd name="connsiteY163" fmla="*/ 629410 h 789373"/>
                  <a:gd name="connsiteX164" fmla="*/ 393580 w 727406"/>
                  <a:gd name="connsiteY164" fmla="*/ 629233 h 789373"/>
                  <a:gd name="connsiteX165" fmla="*/ 403229 w 727406"/>
                  <a:gd name="connsiteY165" fmla="*/ 640298 h 789373"/>
                  <a:gd name="connsiteX166" fmla="*/ 404380 w 727406"/>
                  <a:gd name="connsiteY166" fmla="*/ 667121 h 789373"/>
                  <a:gd name="connsiteX167" fmla="*/ 399688 w 727406"/>
                  <a:gd name="connsiteY167" fmla="*/ 701292 h 789373"/>
                  <a:gd name="connsiteX168" fmla="*/ 392075 w 727406"/>
                  <a:gd name="connsiteY168" fmla="*/ 763436 h 789373"/>
                  <a:gd name="connsiteX169" fmla="*/ 390305 w 727406"/>
                  <a:gd name="connsiteY169" fmla="*/ 789374 h 789373"/>
                  <a:gd name="connsiteX170" fmla="*/ 395351 w 727406"/>
                  <a:gd name="connsiteY170" fmla="*/ 763879 h 789373"/>
                  <a:gd name="connsiteX171" fmla="*/ 398095 w 727406"/>
                  <a:gd name="connsiteY171" fmla="*/ 745820 h 789373"/>
                  <a:gd name="connsiteX172" fmla="*/ 404203 w 727406"/>
                  <a:gd name="connsiteY172" fmla="*/ 701912 h 789373"/>
                  <a:gd name="connsiteX173" fmla="*/ 408541 w 727406"/>
                  <a:gd name="connsiteY173" fmla="*/ 667653 h 789373"/>
                  <a:gd name="connsiteX174" fmla="*/ 406682 w 727406"/>
                  <a:gd name="connsiteY174" fmla="*/ 640564 h 789373"/>
                  <a:gd name="connsiteX175" fmla="*/ 406151 w 727406"/>
                  <a:gd name="connsiteY175" fmla="*/ 638971 h 789373"/>
                  <a:gd name="connsiteX176" fmla="*/ 397564 w 727406"/>
                  <a:gd name="connsiteY176" fmla="*/ 629144 h 789373"/>
                  <a:gd name="connsiteX177" fmla="*/ 402698 w 727406"/>
                  <a:gd name="connsiteY177" fmla="*/ 628967 h 789373"/>
                  <a:gd name="connsiteX178" fmla="*/ 519020 w 727406"/>
                  <a:gd name="connsiteY178" fmla="*/ 592761 h 789373"/>
                  <a:gd name="connsiteX179" fmla="*/ 533095 w 727406"/>
                  <a:gd name="connsiteY179" fmla="*/ 583466 h 789373"/>
                  <a:gd name="connsiteX180" fmla="*/ 578243 w 727406"/>
                  <a:gd name="connsiteY180" fmla="*/ 542656 h 789373"/>
                  <a:gd name="connsiteX181" fmla="*/ 588334 w 727406"/>
                  <a:gd name="connsiteY181" fmla="*/ 530262 h 789373"/>
                  <a:gd name="connsiteX182" fmla="*/ 608607 w 727406"/>
                  <a:gd name="connsiteY182" fmla="*/ 546020 h 789373"/>
                  <a:gd name="connsiteX183" fmla="*/ 664023 w 727406"/>
                  <a:gd name="connsiteY183" fmla="*/ 586298 h 789373"/>
                  <a:gd name="connsiteX184" fmla="*/ 709613 w 727406"/>
                  <a:gd name="connsiteY184" fmla="*/ 618256 h 789373"/>
                  <a:gd name="connsiteX185" fmla="*/ 720236 w 727406"/>
                  <a:gd name="connsiteY185" fmla="*/ 625515 h 789373"/>
                  <a:gd name="connsiteX186" fmla="*/ 724928 w 727406"/>
                  <a:gd name="connsiteY186" fmla="*/ 628702 h 789373"/>
                  <a:gd name="connsiteX187" fmla="*/ 727406 w 727406"/>
                  <a:gd name="connsiteY187" fmla="*/ 626931 h 789373"/>
                  <a:gd name="connsiteX188" fmla="*/ 722095 w 727406"/>
                  <a:gd name="connsiteY188" fmla="*/ 622948 h 789373"/>
                  <a:gd name="connsiteX189" fmla="*/ 666679 w 727406"/>
                  <a:gd name="connsiteY189" fmla="*/ 582669 h 789373"/>
                  <a:gd name="connsiteX190" fmla="*/ 388269 w 727406"/>
                  <a:gd name="connsiteY190" fmla="*/ 598426 h 789373"/>
                  <a:gd name="connsiteX191" fmla="*/ 167577 w 727406"/>
                  <a:gd name="connsiteY191" fmla="*/ 377734 h 789373"/>
                  <a:gd name="connsiteX192" fmla="*/ 388269 w 727406"/>
                  <a:gd name="connsiteY192" fmla="*/ 157043 h 789373"/>
                  <a:gd name="connsiteX193" fmla="*/ 608961 w 727406"/>
                  <a:gd name="connsiteY193" fmla="*/ 377734 h 789373"/>
                  <a:gd name="connsiteX194" fmla="*/ 388269 w 727406"/>
                  <a:gd name="connsiteY194" fmla="*/ 598426 h 7893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</a:cxnLst>
                <a:rect l="l" t="t" r="r" b="b"/>
                <a:pathLst>
                  <a:path w="727406" h="789373">
                    <a:moveTo>
                      <a:pt x="666767" y="582669"/>
                    </a:moveTo>
                    <a:cubicBezTo>
                      <a:pt x="644990" y="567177"/>
                      <a:pt x="625072" y="553367"/>
                      <a:pt x="610554" y="543453"/>
                    </a:cubicBezTo>
                    <a:cubicBezTo>
                      <a:pt x="609669" y="542921"/>
                      <a:pt x="608961" y="542390"/>
                      <a:pt x="608164" y="541859"/>
                    </a:cubicBezTo>
                    <a:cubicBezTo>
                      <a:pt x="599134" y="535751"/>
                      <a:pt x="592406" y="531413"/>
                      <a:pt x="589043" y="529466"/>
                    </a:cubicBezTo>
                    <a:cubicBezTo>
                      <a:pt x="589397" y="529023"/>
                      <a:pt x="589751" y="528580"/>
                      <a:pt x="590105" y="528138"/>
                    </a:cubicBezTo>
                    <a:cubicBezTo>
                      <a:pt x="600108" y="514682"/>
                      <a:pt x="608784" y="500252"/>
                      <a:pt x="616043" y="484849"/>
                    </a:cubicBezTo>
                    <a:cubicBezTo>
                      <a:pt x="619849" y="476793"/>
                      <a:pt x="623213" y="468472"/>
                      <a:pt x="626134" y="459974"/>
                    </a:cubicBezTo>
                    <a:cubicBezTo>
                      <a:pt x="631977" y="442977"/>
                      <a:pt x="636138" y="425272"/>
                      <a:pt x="638262" y="406859"/>
                    </a:cubicBezTo>
                    <a:cubicBezTo>
                      <a:pt x="639059" y="399689"/>
                      <a:pt x="639590" y="392518"/>
                      <a:pt x="639767" y="385170"/>
                    </a:cubicBezTo>
                    <a:cubicBezTo>
                      <a:pt x="639767" y="382692"/>
                      <a:pt x="639944" y="380213"/>
                      <a:pt x="639944" y="377646"/>
                    </a:cubicBezTo>
                    <a:cubicBezTo>
                      <a:pt x="639944" y="363748"/>
                      <a:pt x="638794" y="350203"/>
                      <a:pt x="636580" y="336925"/>
                    </a:cubicBezTo>
                    <a:cubicBezTo>
                      <a:pt x="635075" y="327895"/>
                      <a:pt x="633128" y="319131"/>
                      <a:pt x="630738" y="310456"/>
                    </a:cubicBezTo>
                    <a:cubicBezTo>
                      <a:pt x="625249" y="290449"/>
                      <a:pt x="617282" y="271416"/>
                      <a:pt x="607279" y="253800"/>
                    </a:cubicBezTo>
                    <a:cubicBezTo>
                      <a:pt x="606128" y="251764"/>
                      <a:pt x="604977" y="249728"/>
                      <a:pt x="603826" y="247780"/>
                    </a:cubicBezTo>
                    <a:cubicBezTo>
                      <a:pt x="603649" y="244770"/>
                      <a:pt x="604092" y="240875"/>
                      <a:pt x="605951" y="236803"/>
                    </a:cubicBezTo>
                    <a:cubicBezTo>
                      <a:pt x="610642" y="225472"/>
                      <a:pt x="627108" y="217416"/>
                      <a:pt x="643308" y="207148"/>
                    </a:cubicBezTo>
                    <a:cubicBezTo>
                      <a:pt x="659774" y="197144"/>
                      <a:pt x="674911" y="188380"/>
                      <a:pt x="685888" y="182007"/>
                    </a:cubicBezTo>
                    <a:cubicBezTo>
                      <a:pt x="696866" y="175633"/>
                      <a:pt x="703593" y="171649"/>
                      <a:pt x="703328" y="171030"/>
                    </a:cubicBezTo>
                    <a:cubicBezTo>
                      <a:pt x="703239" y="170853"/>
                      <a:pt x="702354" y="171030"/>
                      <a:pt x="700938" y="171561"/>
                    </a:cubicBezTo>
                    <a:cubicBezTo>
                      <a:pt x="697928" y="172623"/>
                      <a:pt x="692085" y="175190"/>
                      <a:pt x="684384" y="179085"/>
                    </a:cubicBezTo>
                    <a:cubicBezTo>
                      <a:pt x="672964" y="184751"/>
                      <a:pt x="657561" y="193072"/>
                      <a:pt x="641007" y="203164"/>
                    </a:cubicBezTo>
                    <a:cubicBezTo>
                      <a:pt x="632685" y="208298"/>
                      <a:pt x="624984" y="213079"/>
                      <a:pt x="617990" y="218036"/>
                    </a:cubicBezTo>
                    <a:cubicBezTo>
                      <a:pt x="613210" y="221489"/>
                      <a:pt x="609138" y="225384"/>
                      <a:pt x="606305" y="229633"/>
                    </a:cubicBezTo>
                    <a:cubicBezTo>
                      <a:pt x="604977" y="231580"/>
                      <a:pt x="603826" y="233528"/>
                      <a:pt x="603118" y="235564"/>
                    </a:cubicBezTo>
                    <a:cubicBezTo>
                      <a:pt x="601967" y="238485"/>
                      <a:pt x="601613" y="241318"/>
                      <a:pt x="601524" y="243885"/>
                    </a:cubicBezTo>
                    <a:cubicBezTo>
                      <a:pt x="600108" y="241672"/>
                      <a:pt x="598780" y="239459"/>
                      <a:pt x="597275" y="237334"/>
                    </a:cubicBezTo>
                    <a:cubicBezTo>
                      <a:pt x="582315" y="215026"/>
                      <a:pt x="563813" y="195374"/>
                      <a:pt x="542656" y="178908"/>
                    </a:cubicBezTo>
                    <a:cubicBezTo>
                      <a:pt x="540974" y="177580"/>
                      <a:pt x="539292" y="176253"/>
                      <a:pt x="537610" y="175013"/>
                    </a:cubicBezTo>
                    <a:cubicBezTo>
                      <a:pt x="537964" y="171915"/>
                      <a:pt x="540000" y="168285"/>
                      <a:pt x="543718" y="164744"/>
                    </a:cubicBezTo>
                    <a:cubicBezTo>
                      <a:pt x="553810" y="154387"/>
                      <a:pt x="567531" y="139869"/>
                      <a:pt x="582492" y="123669"/>
                    </a:cubicBezTo>
                    <a:cubicBezTo>
                      <a:pt x="597452" y="107469"/>
                      <a:pt x="610731" y="92597"/>
                      <a:pt x="620203" y="81708"/>
                    </a:cubicBezTo>
                    <a:cubicBezTo>
                      <a:pt x="629675" y="70820"/>
                      <a:pt x="635341" y="63826"/>
                      <a:pt x="634810" y="63384"/>
                    </a:cubicBezTo>
                    <a:cubicBezTo>
                      <a:pt x="634367" y="62941"/>
                      <a:pt x="627905" y="69138"/>
                      <a:pt x="617725" y="79495"/>
                    </a:cubicBezTo>
                    <a:cubicBezTo>
                      <a:pt x="607633" y="89852"/>
                      <a:pt x="593911" y="104371"/>
                      <a:pt x="578951" y="120570"/>
                    </a:cubicBezTo>
                    <a:cubicBezTo>
                      <a:pt x="570275" y="129954"/>
                      <a:pt x="562308" y="138807"/>
                      <a:pt x="555138" y="146774"/>
                    </a:cubicBezTo>
                    <a:cubicBezTo>
                      <a:pt x="549915" y="152616"/>
                      <a:pt x="545134" y="158016"/>
                      <a:pt x="541151" y="162620"/>
                    </a:cubicBezTo>
                    <a:cubicBezTo>
                      <a:pt x="538761" y="165364"/>
                      <a:pt x="536636" y="168197"/>
                      <a:pt x="535662" y="171295"/>
                    </a:cubicBezTo>
                    <a:lnTo>
                      <a:pt x="535662" y="171295"/>
                    </a:lnTo>
                    <a:cubicBezTo>
                      <a:pt x="535397" y="172092"/>
                      <a:pt x="535308" y="172800"/>
                      <a:pt x="535220" y="173508"/>
                    </a:cubicBezTo>
                    <a:cubicBezTo>
                      <a:pt x="534954" y="173331"/>
                      <a:pt x="534689" y="173154"/>
                      <a:pt x="534423" y="172977"/>
                    </a:cubicBezTo>
                    <a:cubicBezTo>
                      <a:pt x="517338" y="160761"/>
                      <a:pt x="498659" y="150580"/>
                      <a:pt x="478741" y="142879"/>
                    </a:cubicBezTo>
                    <a:cubicBezTo>
                      <a:pt x="474226" y="141108"/>
                      <a:pt x="469711" y="139515"/>
                      <a:pt x="465108" y="138010"/>
                    </a:cubicBezTo>
                    <a:cubicBezTo>
                      <a:pt x="447580" y="132433"/>
                      <a:pt x="429256" y="128715"/>
                      <a:pt x="410400" y="127033"/>
                    </a:cubicBezTo>
                    <a:cubicBezTo>
                      <a:pt x="404469" y="126502"/>
                      <a:pt x="398449" y="126236"/>
                      <a:pt x="392430" y="126148"/>
                    </a:cubicBezTo>
                    <a:cubicBezTo>
                      <a:pt x="393315" y="114728"/>
                      <a:pt x="394200" y="92331"/>
                      <a:pt x="394643" y="66659"/>
                    </a:cubicBezTo>
                    <a:cubicBezTo>
                      <a:pt x="395085" y="39482"/>
                      <a:pt x="394997" y="16023"/>
                      <a:pt x="394377" y="5311"/>
                    </a:cubicBezTo>
                    <a:cubicBezTo>
                      <a:pt x="394288" y="3541"/>
                      <a:pt x="394200" y="2036"/>
                      <a:pt x="394023" y="974"/>
                    </a:cubicBezTo>
                    <a:cubicBezTo>
                      <a:pt x="393757" y="620"/>
                      <a:pt x="393403" y="354"/>
                      <a:pt x="393138" y="0"/>
                    </a:cubicBezTo>
                    <a:cubicBezTo>
                      <a:pt x="391987" y="5400"/>
                      <a:pt x="390659" y="33108"/>
                      <a:pt x="390039" y="66571"/>
                    </a:cubicBezTo>
                    <a:cubicBezTo>
                      <a:pt x="390039" y="69846"/>
                      <a:pt x="389951" y="73033"/>
                      <a:pt x="389862" y="76131"/>
                    </a:cubicBezTo>
                    <a:cubicBezTo>
                      <a:pt x="389597" y="97731"/>
                      <a:pt x="389774" y="116056"/>
                      <a:pt x="390216" y="126059"/>
                    </a:cubicBezTo>
                    <a:cubicBezTo>
                      <a:pt x="389597" y="126059"/>
                      <a:pt x="388888" y="126059"/>
                      <a:pt x="388269" y="126059"/>
                    </a:cubicBezTo>
                    <a:cubicBezTo>
                      <a:pt x="387826" y="126059"/>
                      <a:pt x="387295" y="126059"/>
                      <a:pt x="386852" y="126059"/>
                    </a:cubicBezTo>
                    <a:cubicBezTo>
                      <a:pt x="365341" y="126148"/>
                      <a:pt x="344538" y="128980"/>
                      <a:pt x="324620" y="134203"/>
                    </a:cubicBezTo>
                    <a:cubicBezTo>
                      <a:pt x="324354" y="134203"/>
                      <a:pt x="324089" y="134380"/>
                      <a:pt x="323823" y="134380"/>
                    </a:cubicBezTo>
                    <a:cubicBezTo>
                      <a:pt x="324177" y="133318"/>
                      <a:pt x="324443" y="130751"/>
                      <a:pt x="324531" y="127387"/>
                    </a:cubicBezTo>
                    <a:cubicBezTo>
                      <a:pt x="324531" y="125439"/>
                      <a:pt x="324531" y="123226"/>
                      <a:pt x="324531" y="120748"/>
                    </a:cubicBezTo>
                    <a:cubicBezTo>
                      <a:pt x="324354" y="116056"/>
                      <a:pt x="324000" y="110656"/>
                      <a:pt x="323203" y="104725"/>
                    </a:cubicBezTo>
                    <a:cubicBezTo>
                      <a:pt x="321079" y="88082"/>
                      <a:pt x="316741" y="75069"/>
                      <a:pt x="315590" y="75423"/>
                    </a:cubicBezTo>
                    <a:cubicBezTo>
                      <a:pt x="314351" y="75689"/>
                      <a:pt x="316475" y="88967"/>
                      <a:pt x="318689" y="105344"/>
                    </a:cubicBezTo>
                    <a:cubicBezTo>
                      <a:pt x="320636" y="120305"/>
                      <a:pt x="321964" y="132610"/>
                      <a:pt x="323115" y="134646"/>
                    </a:cubicBezTo>
                    <a:cubicBezTo>
                      <a:pt x="318246" y="135974"/>
                      <a:pt x="313465" y="137390"/>
                      <a:pt x="308685" y="138984"/>
                    </a:cubicBezTo>
                    <a:cubicBezTo>
                      <a:pt x="308243" y="139161"/>
                      <a:pt x="307800" y="139249"/>
                      <a:pt x="307357" y="139426"/>
                    </a:cubicBezTo>
                    <a:cubicBezTo>
                      <a:pt x="307003" y="137567"/>
                      <a:pt x="306561" y="135708"/>
                      <a:pt x="306118" y="133584"/>
                    </a:cubicBezTo>
                    <a:cubicBezTo>
                      <a:pt x="305764" y="131990"/>
                      <a:pt x="305410" y="130220"/>
                      <a:pt x="305056" y="128538"/>
                    </a:cubicBezTo>
                    <a:cubicBezTo>
                      <a:pt x="302577" y="117030"/>
                      <a:pt x="299479" y="102423"/>
                      <a:pt x="296292" y="86223"/>
                    </a:cubicBezTo>
                    <a:cubicBezTo>
                      <a:pt x="292662" y="67721"/>
                      <a:pt x="289741" y="50813"/>
                      <a:pt x="287616" y="38597"/>
                    </a:cubicBezTo>
                    <a:cubicBezTo>
                      <a:pt x="285492" y="26380"/>
                      <a:pt x="284075" y="18856"/>
                      <a:pt x="283367" y="18944"/>
                    </a:cubicBezTo>
                    <a:cubicBezTo>
                      <a:pt x="283279" y="18944"/>
                      <a:pt x="283190" y="19298"/>
                      <a:pt x="283102" y="19918"/>
                    </a:cubicBezTo>
                    <a:cubicBezTo>
                      <a:pt x="282925" y="22220"/>
                      <a:pt x="283279" y="29125"/>
                      <a:pt x="284341" y="39128"/>
                    </a:cubicBezTo>
                    <a:cubicBezTo>
                      <a:pt x="285669" y="51521"/>
                      <a:pt x="288059" y="68518"/>
                      <a:pt x="291689" y="87108"/>
                    </a:cubicBezTo>
                    <a:cubicBezTo>
                      <a:pt x="295318" y="105698"/>
                      <a:pt x="299479" y="122430"/>
                      <a:pt x="302843" y="134380"/>
                    </a:cubicBezTo>
                    <a:cubicBezTo>
                      <a:pt x="303462" y="136594"/>
                      <a:pt x="304082" y="138541"/>
                      <a:pt x="304613" y="140312"/>
                    </a:cubicBezTo>
                    <a:cubicBezTo>
                      <a:pt x="288502" y="145977"/>
                      <a:pt x="273187" y="153236"/>
                      <a:pt x="258757" y="161823"/>
                    </a:cubicBezTo>
                    <a:cubicBezTo>
                      <a:pt x="254508" y="164390"/>
                      <a:pt x="250348" y="167046"/>
                      <a:pt x="246275" y="169790"/>
                    </a:cubicBezTo>
                    <a:cubicBezTo>
                      <a:pt x="246718" y="168374"/>
                      <a:pt x="228305" y="145977"/>
                      <a:pt x="206085" y="118003"/>
                    </a:cubicBezTo>
                    <a:cubicBezTo>
                      <a:pt x="191302" y="99413"/>
                      <a:pt x="178554" y="83036"/>
                      <a:pt x="171295" y="74095"/>
                    </a:cubicBezTo>
                    <a:cubicBezTo>
                      <a:pt x="167489" y="69403"/>
                      <a:pt x="165098" y="66836"/>
                      <a:pt x="164744" y="67013"/>
                    </a:cubicBezTo>
                    <a:cubicBezTo>
                      <a:pt x="164213" y="67367"/>
                      <a:pt x="168020" y="73741"/>
                      <a:pt x="174747" y="83479"/>
                    </a:cubicBezTo>
                    <a:cubicBezTo>
                      <a:pt x="181475" y="93305"/>
                      <a:pt x="191213" y="106584"/>
                      <a:pt x="202544" y="120748"/>
                    </a:cubicBezTo>
                    <a:cubicBezTo>
                      <a:pt x="210246" y="130397"/>
                      <a:pt x="217593" y="139161"/>
                      <a:pt x="224056" y="146685"/>
                    </a:cubicBezTo>
                    <a:cubicBezTo>
                      <a:pt x="227066" y="150138"/>
                      <a:pt x="229987" y="153413"/>
                      <a:pt x="232554" y="156246"/>
                    </a:cubicBezTo>
                    <a:cubicBezTo>
                      <a:pt x="240344" y="164744"/>
                      <a:pt x="245479" y="169790"/>
                      <a:pt x="246275" y="169702"/>
                    </a:cubicBezTo>
                    <a:cubicBezTo>
                      <a:pt x="245213" y="170410"/>
                      <a:pt x="244239" y="171207"/>
                      <a:pt x="243177" y="171915"/>
                    </a:cubicBezTo>
                    <a:cubicBezTo>
                      <a:pt x="225738" y="184220"/>
                      <a:pt x="209980" y="198649"/>
                      <a:pt x="196170" y="214938"/>
                    </a:cubicBezTo>
                    <a:cubicBezTo>
                      <a:pt x="192098" y="208918"/>
                      <a:pt x="186521" y="201128"/>
                      <a:pt x="180325" y="192453"/>
                    </a:cubicBezTo>
                    <a:cubicBezTo>
                      <a:pt x="176164" y="186698"/>
                      <a:pt x="172357" y="181387"/>
                      <a:pt x="168993" y="176695"/>
                    </a:cubicBezTo>
                    <a:cubicBezTo>
                      <a:pt x="161557" y="166603"/>
                      <a:pt x="156246" y="159787"/>
                      <a:pt x="155538" y="160230"/>
                    </a:cubicBezTo>
                    <a:cubicBezTo>
                      <a:pt x="154475" y="160938"/>
                      <a:pt x="163505" y="176784"/>
                      <a:pt x="176607" y="195108"/>
                    </a:cubicBezTo>
                    <a:cubicBezTo>
                      <a:pt x="182803" y="203695"/>
                      <a:pt x="188646" y="211220"/>
                      <a:pt x="193338" y="216797"/>
                    </a:cubicBezTo>
                    <a:cubicBezTo>
                      <a:pt x="193515" y="217062"/>
                      <a:pt x="193780" y="217328"/>
                      <a:pt x="193957" y="217505"/>
                    </a:cubicBezTo>
                    <a:lnTo>
                      <a:pt x="193957" y="217682"/>
                    </a:lnTo>
                    <a:cubicBezTo>
                      <a:pt x="190505" y="221754"/>
                      <a:pt x="187407" y="225915"/>
                      <a:pt x="184308" y="230164"/>
                    </a:cubicBezTo>
                    <a:lnTo>
                      <a:pt x="180679" y="227420"/>
                    </a:lnTo>
                    <a:cubicBezTo>
                      <a:pt x="170056" y="219453"/>
                      <a:pt x="155449" y="208210"/>
                      <a:pt x="139957" y="195108"/>
                    </a:cubicBezTo>
                    <a:cubicBezTo>
                      <a:pt x="124466" y="182007"/>
                      <a:pt x="111098" y="169436"/>
                      <a:pt x="101449" y="160230"/>
                    </a:cubicBezTo>
                    <a:cubicBezTo>
                      <a:pt x="91800" y="151023"/>
                      <a:pt x="85957" y="145269"/>
                      <a:pt x="85426" y="145712"/>
                    </a:cubicBezTo>
                    <a:cubicBezTo>
                      <a:pt x="84984" y="146066"/>
                      <a:pt x="89852" y="152439"/>
                      <a:pt x="98528" y="161912"/>
                    </a:cubicBezTo>
                    <a:lnTo>
                      <a:pt x="99148" y="162531"/>
                    </a:lnTo>
                    <a:cubicBezTo>
                      <a:pt x="108177" y="172357"/>
                      <a:pt x="121367" y="185459"/>
                      <a:pt x="137036" y="198649"/>
                    </a:cubicBezTo>
                    <a:cubicBezTo>
                      <a:pt x="152616" y="211839"/>
                      <a:pt x="167666" y="222816"/>
                      <a:pt x="178820" y="230164"/>
                    </a:cubicBezTo>
                    <a:cubicBezTo>
                      <a:pt x="180147" y="231049"/>
                      <a:pt x="181475" y="231846"/>
                      <a:pt x="182626" y="232643"/>
                    </a:cubicBezTo>
                    <a:cubicBezTo>
                      <a:pt x="172269" y="247338"/>
                      <a:pt x="163416" y="263095"/>
                      <a:pt x="156334" y="279826"/>
                    </a:cubicBezTo>
                    <a:cubicBezTo>
                      <a:pt x="151554" y="276728"/>
                      <a:pt x="145180" y="272744"/>
                      <a:pt x="137567" y="268230"/>
                    </a:cubicBezTo>
                    <a:cubicBezTo>
                      <a:pt x="133052" y="265574"/>
                      <a:pt x="128272" y="262741"/>
                      <a:pt x="123226" y="259820"/>
                    </a:cubicBezTo>
                    <a:cubicBezTo>
                      <a:pt x="99502" y="246187"/>
                      <a:pt x="79761" y="236095"/>
                      <a:pt x="79141" y="237157"/>
                    </a:cubicBezTo>
                    <a:cubicBezTo>
                      <a:pt x="78521" y="238220"/>
                      <a:pt x="97200" y="250170"/>
                      <a:pt x="120924" y="263803"/>
                    </a:cubicBezTo>
                    <a:cubicBezTo>
                      <a:pt x="134823" y="271771"/>
                      <a:pt x="147128" y="278410"/>
                      <a:pt x="155272" y="282482"/>
                    </a:cubicBezTo>
                    <a:cubicBezTo>
                      <a:pt x="153236" y="287528"/>
                      <a:pt x="151288" y="292662"/>
                      <a:pt x="149607" y="297885"/>
                    </a:cubicBezTo>
                    <a:cubicBezTo>
                      <a:pt x="149164" y="298239"/>
                      <a:pt x="148810" y="298682"/>
                      <a:pt x="148279" y="298948"/>
                    </a:cubicBezTo>
                    <a:cubicBezTo>
                      <a:pt x="145888" y="300275"/>
                      <a:pt x="142436" y="300807"/>
                      <a:pt x="138718" y="300541"/>
                    </a:cubicBezTo>
                    <a:cubicBezTo>
                      <a:pt x="126236" y="298682"/>
                      <a:pt x="109593" y="294344"/>
                      <a:pt x="91623" y="288059"/>
                    </a:cubicBezTo>
                    <a:cubicBezTo>
                      <a:pt x="87728" y="286731"/>
                      <a:pt x="83833" y="285315"/>
                      <a:pt x="79938" y="283810"/>
                    </a:cubicBezTo>
                    <a:cubicBezTo>
                      <a:pt x="65862" y="278410"/>
                      <a:pt x="53026" y="272656"/>
                      <a:pt x="41784" y="267521"/>
                    </a:cubicBezTo>
                    <a:cubicBezTo>
                      <a:pt x="35144" y="264423"/>
                      <a:pt x="28859" y="261502"/>
                      <a:pt x="23547" y="259023"/>
                    </a:cubicBezTo>
                    <a:cubicBezTo>
                      <a:pt x="9206" y="252295"/>
                      <a:pt x="266" y="248223"/>
                      <a:pt x="0" y="248843"/>
                    </a:cubicBezTo>
                    <a:cubicBezTo>
                      <a:pt x="0" y="249020"/>
                      <a:pt x="708" y="249639"/>
                      <a:pt x="2125" y="250613"/>
                    </a:cubicBezTo>
                    <a:cubicBezTo>
                      <a:pt x="5400" y="252738"/>
                      <a:pt x="12305" y="256721"/>
                      <a:pt x="22043" y="262033"/>
                    </a:cubicBezTo>
                    <a:cubicBezTo>
                      <a:pt x="36029" y="269469"/>
                      <a:pt x="55593" y="279561"/>
                      <a:pt x="78256" y="288236"/>
                    </a:cubicBezTo>
                    <a:cubicBezTo>
                      <a:pt x="97820" y="295761"/>
                      <a:pt x="116056" y="300630"/>
                      <a:pt x="131193" y="302931"/>
                    </a:cubicBezTo>
                    <a:cubicBezTo>
                      <a:pt x="133672" y="303285"/>
                      <a:pt x="136239" y="303728"/>
                      <a:pt x="138541" y="303993"/>
                    </a:cubicBezTo>
                    <a:cubicBezTo>
                      <a:pt x="142170" y="304082"/>
                      <a:pt x="145446" y="303374"/>
                      <a:pt x="148279" y="301869"/>
                    </a:cubicBezTo>
                    <a:cubicBezTo>
                      <a:pt x="147659" y="303816"/>
                      <a:pt x="147128" y="305853"/>
                      <a:pt x="146508" y="307889"/>
                    </a:cubicBezTo>
                    <a:cubicBezTo>
                      <a:pt x="141197" y="326302"/>
                      <a:pt x="137921" y="345512"/>
                      <a:pt x="136948" y="365341"/>
                    </a:cubicBezTo>
                    <a:cubicBezTo>
                      <a:pt x="136770" y="369502"/>
                      <a:pt x="136593" y="373662"/>
                      <a:pt x="136593" y="377823"/>
                    </a:cubicBezTo>
                    <a:cubicBezTo>
                      <a:pt x="136593" y="380744"/>
                      <a:pt x="136682" y="383754"/>
                      <a:pt x="136859" y="386676"/>
                    </a:cubicBezTo>
                    <a:cubicBezTo>
                      <a:pt x="137567" y="407744"/>
                      <a:pt x="140931" y="428105"/>
                      <a:pt x="146508" y="447580"/>
                    </a:cubicBezTo>
                    <a:cubicBezTo>
                      <a:pt x="147836" y="452272"/>
                      <a:pt x="149341" y="456964"/>
                      <a:pt x="150934" y="461479"/>
                    </a:cubicBezTo>
                    <a:cubicBezTo>
                      <a:pt x="158105" y="481751"/>
                      <a:pt x="167666" y="500784"/>
                      <a:pt x="179439" y="518312"/>
                    </a:cubicBezTo>
                    <a:cubicBezTo>
                      <a:pt x="182095" y="522295"/>
                      <a:pt x="184928" y="526190"/>
                      <a:pt x="187849" y="529997"/>
                    </a:cubicBezTo>
                    <a:cubicBezTo>
                      <a:pt x="200774" y="546994"/>
                      <a:pt x="215734" y="562220"/>
                      <a:pt x="232466" y="575410"/>
                    </a:cubicBezTo>
                    <a:cubicBezTo>
                      <a:pt x="231403" y="576030"/>
                      <a:pt x="230164" y="576826"/>
                      <a:pt x="228748" y="577800"/>
                    </a:cubicBezTo>
                    <a:cubicBezTo>
                      <a:pt x="223702" y="581164"/>
                      <a:pt x="216885" y="586121"/>
                      <a:pt x="209361" y="591875"/>
                    </a:cubicBezTo>
                    <a:cubicBezTo>
                      <a:pt x="194843" y="603118"/>
                      <a:pt x="183777" y="613033"/>
                      <a:pt x="184574" y="614007"/>
                    </a:cubicBezTo>
                    <a:cubicBezTo>
                      <a:pt x="185371" y="614980"/>
                      <a:pt x="197764" y="606748"/>
                      <a:pt x="212193" y="595505"/>
                    </a:cubicBezTo>
                    <a:cubicBezTo>
                      <a:pt x="222020" y="587892"/>
                      <a:pt x="230252" y="580898"/>
                      <a:pt x="234325" y="576826"/>
                    </a:cubicBezTo>
                    <a:cubicBezTo>
                      <a:pt x="239725" y="581075"/>
                      <a:pt x="245390" y="585059"/>
                      <a:pt x="251144" y="588777"/>
                    </a:cubicBezTo>
                    <a:cubicBezTo>
                      <a:pt x="245390" y="594089"/>
                      <a:pt x="228748" y="612325"/>
                      <a:pt x="208741" y="633748"/>
                    </a:cubicBezTo>
                    <a:cubicBezTo>
                      <a:pt x="190416" y="653400"/>
                      <a:pt x="174482" y="670043"/>
                      <a:pt x="168285" y="677390"/>
                    </a:cubicBezTo>
                    <a:cubicBezTo>
                      <a:pt x="166249" y="679780"/>
                      <a:pt x="165187" y="681197"/>
                      <a:pt x="165452" y="681374"/>
                    </a:cubicBezTo>
                    <a:cubicBezTo>
                      <a:pt x="165895" y="681817"/>
                      <a:pt x="171472" y="677213"/>
                      <a:pt x="179971" y="669246"/>
                    </a:cubicBezTo>
                    <a:cubicBezTo>
                      <a:pt x="188469" y="661279"/>
                      <a:pt x="199977" y="649859"/>
                      <a:pt x="212105" y="636846"/>
                    </a:cubicBezTo>
                    <a:cubicBezTo>
                      <a:pt x="223525" y="624541"/>
                      <a:pt x="233439" y="613121"/>
                      <a:pt x="240787" y="604269"/>
                    </a:cubicBezTo>
                    <a:cubicBezTo>
                      <a:pt x="241230" y="603738"/>
                      <a:pt x="241761" y="603118"/>
                      <a:pt x="242203" y="602587"/>
                    </a:cubicBezTo>
                    <a:cubicBezTo>
                      <a:pt x="247072" y="596567"/>
                      <a:pt x="250524" y="592053"/>
                      <a:pt x="252206" y="589485"/>
                    </a:cubicBezTo>
                    <a:lnTo>
                      <a:pt x="253003" y="590016"/>
                    </a:lnTo>
                    <a:cubicBezTo>
                      <a:pt x="267433" y="599223"/>
                      <a:pt x="282925" y="607102"/>
                      <a:pt x="299213" y="613210"/>
                    </a:cubicBezTo>
                    <a:cubicBezTo>
                      <a:pt x="299921" y="614361"/>
                      <a:pt x="300895" y="616043"/>
                      <a:pt x="301869" y="618256"/>
                    </a:cubicBezTo>
                    <a:cubicBezTo>
                      <a:pt x="303639" y="622239"/>
                      <a:pt x="305498" y="627994"/>
                      <a:pt x="305587" y="635607"/>
                    </a:cubicBezTo>
                    <a:cubicBezTo>
                      <a:pt x="305764" y="643485"/>
                      <a:pt x="303639" y="652692"/>
                      <a:pt x="299656" y="662430"/>
                    </a:cubicBezTo>
                    <a:cubicBezTo>
                      <a:pt x="295672" y="672167"/>
                      <a:pt x="290361" y="682702"/>
                      <a:pt x="284961" y="693767"/>
                    </a:cubicBezTo>
                    <a:cubicBezTo>
                      <a:pt x="273984" y="715810"/>
                      <a:pt x="263184" y="735285"/>
                      <a:pt x="255128" y="749272"/>
                    </a:cubicBezTo>
                    <a:cubicBezTo>
                      <a:pt x="250170" y="757948"/>
                      <a:pt x="246275" y="764587"/>
                      <a:pt x="244239" y="768482"/>
                    </a:cubicBezTo>
                    <a:cubicBezTo>
                      <a:pt x="244770" y="768482"/>
                      <a:pt x="245302" y="768659"/>
                      <a:pt x="245744" y="768748"/>
                    </a:cubicBezTo>
                    <a:cubicBezTo>
                      <a:pt x="248488" y="765207"/>
                      <a:pt x="252649" y="759098"/>
                      <a:pt x="257872" y="751043"/>
                    </a:cubicBezTo>
                    <a:cubicBezTo>
                      <a:pt x="266636" y="737410"/>
                      <a:pt x="278056" y="718112"/>
                      <a:pt x="289033" y="695892"/>
                    </a:cubicBezTo>
                    <a:cubicBezTo>
                      <a:pt x="294521" y="684738"/>
                      <a:pt x="299656" y="674203"/>
                      <a:pt x="303551" y="664023"/>
                    </a:cubicBezTo>
                    <a:cubicBezTo>
                      <a:pt x="306561" y="656056"/>
                      <a:pt x="308420" y="648177"/>
                      <a:pt x="308774" y="641095"/>
                    </a:cubicBezTo>
                    <a:cubicBezTo>
                      <a:pt x="308862" y="639148"/>
                      <a:pt x="308951" y="637289"/>
                      <a:pt x="308774" y="635518"/>
                    </a:cubicBezTo>
                    <a:cubicBezTo>
                      <a:pt x="308331" y="628171"/>
                      <a:pt x="306295" y="622416"/>
                      <a:pt x="304082" y="618433"/>
                    </a:cubicBezTo>
                    <a:cubicBezTo>
                      <a:pt x="303816" y="617902"/>
                      <a:pt x="303462" y="617282"/>
                      <a:pt x="303197" y="616751"/>
                    </a:cubicBezTo>
                    <a:cubicBezTo>
                      <a:pt x="302489" y="615600"/>
                      <a:pt x="301780" y="614715"/>
                      <a:pt x="301161" y="613918"/>
                    </a:cubicBezTo>
                    <a:cubicBezTo>
                      <a:pt x="325770" y="623036"/>
                      <a:pt x="352151" y="628259"/>
                      <a:pt x="379593" y="629233"/>
                    </a:cubicBezTo>
                    <a:cubicBezTo>
                      <a:pt x="382515" y="629321"/>
                      <a:pt x="385348" y="629410"/>
                      <a:pt x="388269" y="629410"/>
                    </a:cubicBezTo>
                    <a:cubicBezTo>
                      <a:pt x="390039" y="629410"/>
                      <a:pt x="391810" y="629321"/>
                      <a:pt x="393580" y="629233"/>
                    </a:cubicBezTo>
                    <a:cubicBezTo>
                      <a:pt x="397033" y="631180"/>
                      <a:pt x="400839" y="634810"/>
                      <a:pt x="403229" y="640298"/>
                    </a:cubicBezTo>
                    <a:cubicBezTo>
                      <a:pt x="406239" y="647292"/>
                      <a:pt x="405885" y="656764"/>
                      <a:pt x="404380" y="667121"/>
                    </a:cubicBezTo>
                    <a:cubicBezTo>
                      <a:pt x="402875" y="677833"/>
                      <a:pt x="401370" y="689253"/>
                      <a:pt x="399688" y="701292"/>
                    </a:cubicBezTo>
                    <a:cubicBezTo>
                      <a:pt x="396502" y="725548"/>
                      <a:pt x="393846" y="747502"/>
                      <a:pt x="392075" y="763436"/>
                    </a:cubicBezTo>
                    <a:cubicBezTo>
                      <a:pt x="390393" y="779371"/>
                      <a:pt x="389685" y="789285"/>
                      <a:pt x="390305" y="789374"/>
                    </a:cubicBezTo>
                    <a:cubicBezTo>
                      <a:pt x="390925" y="789374"/>
                      <a:pt x="392784" y="779725"/>
                      <a:pt x="395351" y="763879"/>
                    </a:cubicBezTo>
                    <a:cubicBezTo>
                      <a:pt x="396236" y="758479"/>
                      <a:pt x="397121" y="752371"/>
                      <a:pt x="398095" y="745820"/>
                    </a:cubicBezTo>
                    <a:cubicBezTo>
                      <a:pt x="400043" y="732895"/>
                      <a:pt x="402079" y="717935"/>
                      <a:pt x="404203" y="701912"/>
                    </a:cubicBezTo>
                    <a:cubicBezTo>
                      <a:pt x="405708" y="689872"/>
                      <a:pt x="407213" y="678364"/>
                      <a:pt x="408541" y="667653"/>
                    </a:cubicBezTo>
                    <a:cubicBezTo>
                      <a:pt x="409780" y="657826"/>
                      <a:pt x="409869" y="648177"/>
                      <a:pt x="406682" y="640564"/>
                    </a:cubicBezTo>
                    <a:cubicBezTo>
                      <a:pt x="406505" y="640033"/>
                      <a:pt x="406416" y="639502"/>
                      <a:pt x="406151" y="638971"/>
                    </a:cubicBezTo>
                    <a:cubicBezTo>
                      <a:pt x="403938" y="634367"/>
                      <a:pt x="400751" y="631269"/>
                      <a:pt x="397564" y="629144"/>
                    </a:cubicBezTo>
                    <a:cubicBezTo>
                      <a:pt x="399246" y="629144"/>
                      <a:pt x="401016" y="629056"/>
                      <a:pt x="402698" y="628967"/>
                    </a:cubicBezTo>
                    <a:cubicBezTo>
                      <a:pt x="445102" y="626577"/>
                      <a:pt x="484761" y="613653"/>
                      <a:pt x="519020" y="592761"/>
                    </a:cubicBezTo>
                    <a:cubicBezTo>
                      <a:pt x="523800" y="589839"/>
                      <a:pt x="528492" y="586653"/>
                      <a:pt x="533095" y="583466"/>
                    </a:cubicBezTo>
                    <a:cubicBezTo>
                      <a:pt x="549738" y="571692"/>
                      <a:pt x="564875" y="558059"/>
                      <a:pt x="578243" y="542656"/>
                    </a:cubicBezTo>
                    <a:cubicBezTo>
                      <a:pt x="581784" y="538672"/>
                      <a:pt x="585148" y="534512"/>
                      <a:pt x="588334" y="530262"/>
                    </a:cubicBezTo>
                    <a:cubicBezTo>
                      <a:pt x="591521" y="533007"/>
                      <a:pt x="598603" y="538584"/>
                      <a:pt x="608607" y="546020"/>
                    </a:cubicBezTo>
                    <a:cubicBezTo>
                      <a:pt x="622682" y="556554"/>
                      <a:pt x="642246" y="570807"/>
                      <a:pt x="664023" y="586298"/>
                    </a:cubicBezTo>
                    <a:cubicBezTo>
                      <a:pt x="680931" y="598338"/>
                      <a:pt x="696600" y="609315"/>
                      <a:pt x="709613" y="618256"/>
                    </a:cubicBezTo>
                    <a:cubicBezTo>
                      <a:pt x="713420" y="620823"/>
                      <a:pt x="716961" y="623302"/>
                      <a:pt x="720236" y="625515"/>
                    </a:cubicBezTo>
                    <a:cubicBezTo>
                      <a:pt x="721830" y="626666"/>
                      <a:pt x="723423" y="627639"/>
                      <a:pt x="724928" y="628702"/>
                    </a:cubicBezTo>
                    <a:cubicBezTo>
                      <a:pt x="725724" y="627994"/>
                      <a:pt x="726610" y="627462"/>
                      <a:pt x="727406" y="626931"/>
                    </a:cubicBezTo>
                    <a:cubicBezTo>
                      <a:pt x="725724" y="625692"/>
                      <a:pt x="723954" y="624364"/>
                      <a:pt x="722095" y="622948"/>
                    </a:cubicBezTo>
                    <a:cubicBezTo>
                      <a:pt x="708020" y="612413"/>
                      <a:pt x="688456" y="598161"/>
                      <a:pt x="666679" y="582669"/>
                    </a:cubicBezTo>
                    <a:close/>
                    <a:moveTo>
                      <a:pt x="388269" y="598426"/>
                    </a:moveTo>
                    <a:cubicBezTo>
                      <a:pt x="266370" y="598426"/>
                      <a:pt x="167577" y="499633"/>
                      <a:pt x="167577" y="377734"/>
                    </a:cubicBezTo>
                    <a:cubicBezTo>
                      <a:pt x="167577" y="255836"/>
                      <a:pt x="266370" y="157043"/>
                      <a:pt x="388269" y="157043"/>
                    </a:cubicBezTo>
                    <a:cubicBezTo>
                      <a:pt x="510167" y="157043"/>
                      <a:pt x="608961" y="255836"/>
                      <a:pt x="608961" y="377734"/>
                    </a:cubicBezTo>
                    <a:cubicBezTo>
                      <a:pt x="608961" y="499633"/>
                      <a:pt x="510167" y="598426"/>
                      <a:pt x="388269" y="598426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1" name="Forma libre: forma 1240">
                <a:extLst>
                  <a:ext uri="{FF2B5EF4-FFF2-40B4-BE49-F238E27FC236}">
                    <a16:creationId xmlns:a16="http://schemas.microsoft.com/office/drawing/2014/main" id="{DFE8F23C-AA61-779C-2154-65D5E728ED13}"/>
                  </a:ext>
                </a:extLst>
              </p:cNvPr>
              <p:cNvSpPr/>
              <p:nvPr/>
            </p:nvSpPr>
            <p:spPr>
              <a:xfrm>
                <a:off x="3952619" y="2113953"/>
                <a:ext cx="43986" cy="63358"/>
              </a:xfrm>
              <a:custGeom>
                <a:avLst/>
                <a:gdLst>
                  <a:gd name="connsiteX0" fmla="*/ 43926 w 43986"/>
                  <a:gd name="connsiteY0" fmla="*/ 63314 h 63358"/>
                  <a:gd name="connsiteX1" fmla="*/ 22060 w 43986"/>
                  <a:gd name="connsiteY1" fmla="*/ 31622 h 63358"/>
                  <a:gd name="connsiteX2" fmla="*/ 106 w 43986"/>
                  <a:gd name="connsiteY2" fmla="*/ 19 h 63358"/>
                  <a:gd name="connsiteX3" fmla="*/ 18253 w 43986"/>
                  <a:gd name="connsiteY3" fmla="*/ 34278 h 63358"/>
                  <a:gd name="connsiteX4" fmla="*/ 43837 w 43986"/>
                  <a:gd name="connsiteY4" fmla="*/ 63314 h 633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986" h="63358">
                    <a:moveTo>
                      <a:pt x="43926" y="63314"/>
                    </a:moveTo>
                    <a:cubicBezTo>
                      <a:pt x="44899" y="62429"/>
                      <a:pt x="34099" y="49061"/>
                      <a:pt x="22060" y="31622"/>
                    </a:cubicBezTo>
                    <a:cubicBezTo>
                      <a:pt x="10021" y="14271"/>
                      <a:pt x="1257" y="-601"/>
                      <a:pt x="106" y="19"/>
                    </a:cubicBezTo>
                    <a:cubicBezTo>
                      <a:pt x="-956" y="550"/>
                      <a:pt x="6037" y="16573"/>
                      <a:pt x="18253" y="34278"/>
                    </a:cubicBezTo>
                    <a:cubicBezTo>
                      <a:pt x="30470" y="51983"/>
                      <a:pt x="42952" y="64199"/>
                      <a:pt x="43837" y="63314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2" name="Forma libre: forma 1241">
                <a:extLst>
                  <a:ext uri="{FF2B5EF4-FFF2-40B4-BE49-F238E27FC236}">
                    <a16:creationId xmlns:a16="http://schemas.microsoft.com/office/drawing/2014/main" id="{17C8E82E-CBDD-D45F-446F-340DABB0D56F}"/>
                  </a:ext>
                </a:extLst>
              </p:cNvPr>
              <p:cNvSpPr/>
              <p:nvPr/>
            </p:nvSpPr>
            <p:spPr>
              <a:xfrm>
                <a:off x="3883205" y="2124456"/>
                <a:ext cx="94484" cy="124515"/>
              </a:xfrm>
              <a:custGeom>
                <a:avLst/>
                <a:gdLst>
                  <a:gd name="connsiteX0" fmla="*/ 61022 w 94484"/>
                  <a:gd name="connsiteY0" fmla="*/ 61220 h 124515"/>
                  <a:gd name="connsiteX1" fmla="*/ 60402 w 94484"/>
                  <a:gd name="connsiteY1" fmla="*/ 60158 h 124515"/>
                  <a:gd name="connsiteX2" fmla="*/ 42166 w 94484"/>
                  <a:gd name="connsiteY2" fmla="*/ 29086 h 124515"/>
                  <a:gd name="connsiteX3" fmla="*/ 24904 w 94484"/>
                  <a:gd name="connsiteY3" fmla="*/ 4653 h 124515"/>
                  <a:gd name="connsiteX4" fmla="*/ 23399 w 94484"/>
                  <a:gd name="connsiteY4" fmla="*/ 3591 h 124515"/>
                  <a:gd name="connsiteX5" fmla="*/ 4986 w 94484"/>
                  <a:gd name="connsiteY5" fmla="*/ 1643 h 124515"/>
                  <a:gd name="connsiteX6" fmla="*/ 28 w 94484"/>
                  <a:gd name="connsiteY6" fmla="*/ 7220 h 124515"/>
                  <a:gd name="connsiteX7" fmla="*/ 5694 w 94484"/>
                  <a:gd name="connsiteY7" fmla="*/ 3237 h 124515"/>
                  <a:gd name="connsiteX8" fmla="*/ 22779 w 94484"/>
                  <a:gd name="connsiteY8" fmla="*/ 7132 h 124515"/>
                  <a:gd name="connsiteX9" fmla="*/ 38448 w 94484"/>
                  <a:gd name="connsiteY9" fmla="*/ 31210 h 124515"/>
                  <a:gd name="connsiteX10" fmla="*/ 56330 w 94484"/>
                  <a:gd name="connsiteY10" fmla="*/ 62548 h 124515"/>
                  <a:gd name="connsiteX11" fmla="*/ 89704 w 94484"/>
                  <a:gd name="connsiteY11" fmla="*/ 118850 h 124515"/>
                  <a:gd name="connsiteX12" fmla="*/ 93245 w 94484"/>
                  <a:gd name="connsiteY12" fmla="*/ 124515 h 124515"/>
                  <a:gd name="connsiteX13" fmla="*/ 94484 w 94484"/>
                  <a:gd name="connsiteY13" fmla="*/ 120797 h 124515"/>
                  <a:gd name="connsiteX14" fmla="*/ 92537 w 94484"/>
                  <a:gd name="connsiteY14" fmla="*/ 117168 h 124515"/>
                  <a:gd name="connsiteX15" fmla="*/ 60933 w 94484"/>
                  <a:gd name="connsiteY15" fmla="*/ 61220 h 1245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94484" h="124515">
                    <a:moveTo>
                      <a:pt x="61022" y="61220"/>
                    </a:moveTo>
                    <a:lnTo>
                      <a:pt x="60402" y="60158"/>
                    </a:lnTo>
                    <a:cubicBezTo>
                      <a:pt x="53940" y="49181"/>
                      <a:pt x="47832" y="38735"/>
                      <a:pt x="42166" y="29086"/>
                    </a:cubicBezTo>
                    <a:cubicBezTo>
                      <a:pt x="36412" y="19791"/>
                      <a:pt x="31986" y="10407"/>
                      <a:pt x="24904" y="4653"/>
                    </a:cubicBezTo>
                    <a:cubicBezTo>
                      <a:pt x="24461" y="4211"/>
                      <a:pt x="23930" y="3945"/>
                      <a:pt x="23399" y="3591"/>
                    </a:cubicBezTo>
                    <a:cubicBezTo>
                      <a:pt x="16671" y="-1101"/>
                      <a:pt x="8881" y="-570"/>
                      <a:pt x="4986" y="1643"/>
                    </a:cubicBezTo>
                    <a:cubicBezTo>
                      <a:pt x="383" y="4034"/>
                      <a:pt x="-148" y="7309"/>
                      <a:pt x="28" y="7220"/>
                    </a:cubicBezTo>
                    <a:cubicBezTo>
                      <a:pt x="383" y="7486"/>
                      <a:pt x="1534" y="4830"/>
                      <a:pt x="5694" y="3237"/>
                    </a:cubicBezTo>
                    <a:cubicBezTo>
                      <a:pt x="9678" y="1643"/>
                      <a:pt x="16937" y="1643"/>
                      <a:pt x="22779" y="7132"/>
                    </a:cubicBezTo>
                    <a:cubicBezTo>
                      <a:pt x="28711" y="12355"/>
                      <a:pt x="32871" y="21561"/>
                      <a:pt x="38448" y="31210"/>
                    </a:cubicBezTo>
                    <a:cubicBezTo>
                      <a:pt x="44025" y="40948"/>
                      <a:pt x="50045" y="51483"/>
                      <a:pt x="56330" y="62548"/>
                    </a:cubicBezTo>
                    <a:cubicBezTo>
                      <a:pt x="69166" y="84679"/>
                      <a:pt x="80940" y="104597"/>
                      <a:pt x="89704" y="118850"/>
                    </a:cubicBezTo>
                    <a:cubicBezTo>
                      <a:pt x="90943" y="120886"/>
                      <a:pt x="92094" y="122745"/>
                      <a:pt x="93245" y="124515"/>
                    </a:cubicBezTo>
                    <a:cubicBezTo>
                      <a:pt x="93599" y="123276"/>
                      <a:pt x="94042" y="122037"/>
                      <a:pt x="94484" y="120797"/>
                    </a:cubicBezTo>
                    <a:cubicBezTo>
                      <a:pt x="93865" y="119647"/>
                      <a:pt x="93245" y="118407"/>
                      <a:pt x="92537" y="117168"/>
                    </a:cubicBezTo>
                    <a:cubicBezTo>
                      <a:pt x="84658" y="102650"/>
                      <a:pt x="73504" y="82909"/>
                      <a:pt x="60933" y="61220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3" name="Forma libre: forma 1242">
                <a:extLst>
                  <a:ext uri="{FF2B5EF4-FFF2-40B4-BE49-F238E27FC236}">
                    <a16:creationId xmlns:a16="http://schemas.microsoft.com/office/drawing/2014/main" id="{E687C90B-6586-B9DC-730A-6C6EDDDB4E9C}"/>
                  </a:ext>
                </a:extLst>
              </p:cNvPr>
              <p:cNvSpPr/>
              <p:nvPr/>
            </p:nvSpPr>
            <p:spPr>
              <a:xfrm>
                <a:off x="3829929" y="2154332"/>
                <a:ext cx="42027" cy="142445"/>
              </a:xfrm>
              <a:custGeom>
                <a:avLst/>
                <a:gdLst>
                  <a:gd name="connsiteX0" fmla="*/ 20196 w 42027"/>
                  <a:gd name="connsiteY0" fmla="*/ 71446 h 142445"/>
                  <a:gd name="connsiteX1" fmla="*/ 34891 w 42027"/>
                  <a:gd name="connsiteY1" fmla="*/ 121816 h 142445"/>
                  <a:gd name="connsiteX2" fmla="*/ 41885 w 42027"/>
                  <a:gd name="connsiteY2" fmla="*/ 142443 h 142445"/>
                  <a:gd name="connsiteX3" fmla="*/ 38078 w 42027"/>
                  <a:gd name="connsiteY3" fmla="*/ 120931 h 142445"/>
                  <a:gd name="connsiteX4" fmla="*/ 29226 w 42027"/>
                  <a:gd name="connsiteY4" fmla="*/ 86053 h 142445"/>
                  <a:gd name="connsiteX5" fmla="*/ 24711 w 42027"/>
                  <a:gd name="connsiteY5" fmla="*/ 70118 h 142445"/>
                  <a:gd name="connsiteX6" fmla="*/ 8511 w 42027"/>
                  <a:gd name="connsiteY6" fmla="*/ 20102 h 142445"/>
                  <a:gd name="connsiteX7" fmla="*/ 101 w 42027"/>
                  <a:gd name="connsiteY7" fmla="*/ 7 h 142445"/>
                  <a:gd name="connsiteX8" fmla="*/ 809 w 42027"/>
                  <a:gd name="connsiteY8" fmla="*/ 4698 h 142445"/>
                  <a:gd name="connsiteX9" fmla="*/ 5413 w 42027"/>
                  <a:gd name="connsiteY9" fmla="*/ 21164 h 142445"/>
                  <a:gd name="connsiteX10" fmla="*/ 20373 w 42027"/>
                  <a:gd name="connsiteY10" fmla="*/ 71446 h 1424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2027" h="142445">
                    <a:moveTo>
                      <a:pt x="20196" y="71446"/>
                    </a:moveTo>
                    <a:cubicBezTo>
                      <a:pt x="25685" y="90213"/>
                      <a:pt x="30642" y="107298"/>
                      <a:pt x="34891" y="121816"/>
                    </a:cubicBezTo>
                    <a:cubicBezTo>
                      <a:pt x="38698" y="134741"/>
                      <a:pt x="41176" y="142620"/>
                      <a:pt x="41885" y="142443"/>
                    </a:cubicBezTo>
                    <a:cubicBezTo>
                      <a:pt x="42504" y="142266"/>
                      <a:pt x="41088" y="134033"/>
                      <a:pt x="38078" y="120931"/>
                    </a:cubicBezTo>
                    <a:cubicBezTo>
                      <a:pt x="35954" y="111459"/>
                      <a:pt x="32855" y="99420"/>
                      <a:pt x="29226" y="86053"/>
                    </a:cubicBezTo>
                    <a:cubicBezTo>
                      <a:pt x="27809" y="80918"/>
                      <a:pt x="26304" y="75607"/>
                      <a:pt x="24711" y="70118"/>
                    </a:cubicBezTo>
                    <a:cubicBezTo>
                      <a:pt x="18868" y="50377"/>
                      <a:pt x="13026" y="32761"/>
                      <a:pt x="8511" y="20102"/>
                    </a:cubicBezTo>
                    <a:cubicBezTo>
                      <a:pt x="3908" y="7443"/>
                      <a:pt x="632" y="-259"/>
                      <a:pt x="101" y="7"/>
                    </a:cubicBezTo>
                    <a:cubicBezTo>
                      <a:pt x="-165" y="95"/>
                      <a:pt x="101" y="1777"/>
                      <a:pt x="809" y="4698"/>
                    </a:cubicBezTo>
                    <a:cubicBezTo>
                      <a:pt x="1695" y="8328"/>
                      <a:pt x="3288" y="13994"/>
                      <a:pt x="5413" y="21164"/>
                    </a:cubicBezTo>
                    <a:cubicBezTo>
                      <a:pt x="9750" y="35682"/>
                      <a:pt x="14796" y="52679"/>
                      <a:pt x="20373" y="71446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4" name="Forma libre: forma 1243">
                <a:extLst>
                  <a:ext uri="{FF2B5EF4-FFF2-40B4-BE49-F238E27FC236}">
                    <a16:creationId xmlns:a16="http://schemas.microsoft.com/office/drawing/2014/main" id="{09FCA9AB-E1B8-73E4-37A4-9F058A8FF278}"/>
                  </a:ext>
                </a:extLst>
              </p:cNvPr>
              <p:cNvSpPr/>
              <p:nvPr/>
            </p:nvSpPr>
            <p:spPr>
              <a:xfrm>
                <a:off x="3793059" y="2204795"/>
                <a:ext cx="5057" cy="49753"/>
              </a:xfrm>
              <a:custGeom>
                <a:avLst/>
                <a:gdLst>
                  <a:gd name="connsiteX0" fmla="*/ 852 w 5057"/>
                  <a:gd name="connsiteY0" fmla="*/ 91 h 49753"/>
                  <a:gd name="connsiteX1" fmla="*/ 410 w 5057"/>
                  <a:gd name="connsiteY1" fmla="*/ 24966 h 49753"/>
                  <a:gd name="connsiteX2" fmla="*/ 2269 w 5057"/>
                  <a:gd name="connsiteY2" fmla="*/ 49753 h 49753"/>
                  <a:gd name="connsiteX3" fmla="*/ 5013 w 5057"/>
                  <a:gd name="connsiteY3" fmla="*/ 24789 h 49753"/>
                  <a:gd name="connsiteX4" fmla="*/ 852 w 5057"/>
                  <a:gd name="connsiteY4" fmla="*/ 2 h 497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057" h="49753">
                    <a:moveTo>
                      <a:pt x="852" y="91"/>
                    </a:moveTo>
                    <a:cubicBezTo>
                      <a:pt x="-475" y="268"/>
                      <a:pt x="56" y="11333"/>
                      <a:pt x="410" y="24966"/>
                    </a:cubicBezTo>
                    <a:cubicBezTo>
                      <a:pt x="852" y="38599"/>
                      <a:pt x="1030" y="49664"/>
                      <a:pt x="2269" y="49753"/>
                    </a:cubicBezTo>
                    <a:cubicBezTo>
                      <a:pt x="3508" y="49841"/>
                      <a:pt x="5367" y="38687"/>
                      <a:pt x="5013" y="24789"/>
                    </a:cubicBezTo>
                    <a:cubicBezTo>
                      <a:pt x="4659" y="10891"/>
                      <a:pt x="2092" y="-175"/>
                      <a:pt x="852" y="2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5" name="Forma libre: forma 1244">
                <a:extLst>
                  <a:ext uri="{FF2B5EF4-FFF2-40B4-BE49-F238E27FC236}">
                    <a16:creationId xmlns:a16="http://schemas.microsoft.com/office/drawing/2014/main" id="{B3EE3D65-48BD-EFAD-80A6-29449ACAAB73}"/>
                  </a:ext>
                </a:extLst>
              </p:cNvPr>
              <p:cNvSpPr/>
              <p:nvPr/>
            </p:nvSpPr>
            <p:spPr>
              <a:xfrm>
                <a:off x="3425902" y="2053622"/>
                <a:ext cx="116287" cy="89696"/>
              </a:xfrm>
              <a:custGeom>
                <a:avLst/>
                <a:gdLst>
                  <a:gd name="connsiteX0" fmla="*/ 115184 w 116287"/>
                  <a:gd name="connsiteY0" fmla="*/ 3782 h 89696"/>
                  <a:gd name="connsiteX1" fmla="*/ 110138 w 116287"/>
                  <a:gd name="connsiteY1" fmla="*/ 64 h 89696"/>
                  <a:gd name="connsiteX2" fmla="*/ 113502 w 116287"/>
                  <a:gd name="connsiteY2" fmla="*/ 4490 h 89696"/>
                  <a:gd name="connsiteX3" fmla="*/ 113502 w 116287"/>
                  <a:gd name="connsiteY3" fmla="*/ 10687 h 89696"/>
                  <a:gd name="connsiteX4" fmla="*/ 108367 w 116287"/>
                  <a:gd name="connsiteY4" fmla="*/ 17238 h 89696"/>
                  <a:gd name="connsiteX5" fmla="*/ 62954 w 116287"/>
                  <a:gd name="connsiteY5" fmla="*/ 46185 h 89696"/>
                  <a:gd name="connsiteX6" fmla="*/ 41354 w 116287"/>
                  <a:gd name="connsiteY6" fmla="*/ 60349 h 89696"/>
                  <a:gd name="connsiteX7" fmla="*/ 17895 w 116287"/>
                  <a:gd name="connsiteY7" fmla="*/ 76107 h 89696"/>
                  <a:gd name="connsiteX8" fmla="*/ 13 w 116287"/>
                  <a:gd name="connsiteY8" fmla="*/ 89651 h 89696"/>
                  <a:gd name="connsiteX9" fmla="*/ 19666 w 116287"/>
                  <a:gd name="connsiteY9" fmla="*/ 78851 h 89696"/>
                  <a:gd name="connsiteX10" fmla="*/ 65433 w 116287"/>
                  <a:gd name="connsiteY10" fmla="*/ 50080 h 89696"/>
                  <a:gd name="connsiteX11" fmla="*/ 110403 w 116287"/>
                  <a:gd name="connsiteY11" fmla="*/ 19805 h 89696"/>
                  <a:gd name="connsiteX12" fmla="*/ 115449 w 116287"/>
                  <a:gd name="connsiteY12" fmla="*/ 12900 h 89696"/>
                  <a:gd name="connsiteX13" fmla="*/ 115980 w 116287"/>
                  <a:gd name="connsiteY13" fmla="*/ 11395 h 89696"/>
                  <a:gd name="connsiteX14" fmla="*/ 115184 w 116287"/>
                  <a:gd name="connsiteY14" fmla="*/ 3782 h 89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16287" h="89696">
                    <a:moveTo>
                      <a:pt x="115184" y="3782"/>
                    </a:moveTo>
                    <a:cubicBezTo>
                      <a:pt x="113059" y="-202"/>
                      <a:pt x="110049" y="-113"/>
                      <a:pt x="110138" y="64"/>
                    </a:cubicBezTo>
                    <a:cubicBezTo>
                      <a:pt x="109961" y="418"/>
                      <a:pt x="112351" y="1038"/>
                      <a:pt x="113502" y="4490"/>
                    </a:cubicBezTo>
                    <a:cubicBezTo>
                      <a:pt x="114033" y="6172"/>
                      <a:pt x="114298" y="8385"/>
                      <a:pt x="113502" y="10687"/>
                    </a:cubicBezTo>
                    <a:cubicBezTo>
                      <a:pt x="112793" y="12900"/>
                      <a:pt x="110934" y="15290"/>
                      <a:pt x="108367" y="17238"/>
                    </a:cubicBezTo>
                    <a:cubicBezTo>
                      <a:pt x="97213" y="24674"/>
                      <a:pt x="80570" y="34677"/>
                      <a:pt x="62954" y="46185"/>
                    </a:cubicBezTo>
                    <a:cubicBezTo>
                      <a:pt x="55341" y="51143"/>
                      <a:pt x="48082" y="55835"/>
                      <a:pt x="41354" y="60349"/>
                    </a:cubicBezTo>
                    <a:cubicBezTo>
                      <a:pt x="32413" y="66280"/>
                      <a:pt x="24446" y="71680"/>
                      <a:pt x="17895" y="76107"/>
                    </a:cubicBezTo>
                    <a:cubicBezTo>
                      <a:pt x="6475" y="83985"/>
                      <a:pt x="-341" y="89120"/>
                      <a:pt x="13" y="89651"/>
                    </a:cubicBezTo>
                    <a:cubicBezTo>
                      <a:pt x="367" y="90182"/>
                      <a:pt x="7892" y="86021"/>
                      <a:pt x="19666" y="78851"/>
                    </a:cubicBezTo>
                    <a:cubicBezTo>
                      <a:pt x="31528" y="71680"/>
                      <a:pt x="47728" y="61500"/>
                      <a:pt x="65433" y="50080"/>
                    </a:cubicBezTo>
                    <a:cubicBezTo>
                      <a:pt x="83138" y="38484"/>
                      <a:pt x="99072" y="28392"/>
                      <a:pt x="110403" y="19805"/>
                    </a:cubicBezTo>
                    <a:cubicBezTo>
                      <a:pt x="112705" y="17769"/>
                      <a:pt x="114475" y="15467"/>
                      <a:pt x="115449" y="12900"/>
                    </a:cubicBezTo>
                    <a:cubicBezTo>
                      <a:pt x="115626" y="12369"/>
                      <a:pt x="115892" y="11926"/>
                      <a:pt x="115980" y="11395"/>
                    </a:cubicBezTo>
                    <a:cubicBezTo>
                      <a:pt x="116689" y="8385"/>
                      <a:pt x="116069" y="5730"/>
                      <a:pt x="115184" y="3782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6" name="Forma libre: forma 1245">
                <a:extLst>
                  <a:ext uri="{FF2B5EF4-FFF2-40B4-BE49-F238E27FC236}">
                    <a16:creationId xmlns:a16="http://schemas.microsoft.com/office/drawing/2014/main" id="{B70A135B-8706-A460-C1B2-8F975A55F020}"/>
                  </a:ext>
                </a:extLst>
              </p:cNvPr>
              <p:cNvSpPr/>
              <p:nvPr/>
            </p:nvSpPr>
            <p:spPr>
              <a:xfrm>
                <a:off x="3357926" y="1985505"/>
                <a:ext cx="151316" cy="50948"/>
              </a:xfrm>
              <a:custGeom>
                <a:avLst/>
                <a:gdLst>
                  <a:gd name="connsiteX0" fmla="*/ 148016 w 151316"/>
                  <a:gd name="connsiteY0" fmla="*/ 5594 h 50948"/>
                  <a:gd name="connsiteX1" fmla="*/ 151291 w 151316"/>
                  <a:gd name="connsiteY1" fmla="*/ 17 h 50948"/>
                  <a:gd name="connsiteX2" fmla="*/ 132170 w 151316"/>
                  <a:gd name="connsiteY2" fmla="*/ 12587 h 50948"/>
                  <a:gd name="connsiteX3" fmla="*/ 107649 w 151316"/>
                  <a:gd name="connsiteY3" fmla="*/ 19404 h 50948"/>
                  <a:gd name="connsiteX4" fmla="*/ 77285 w 151316"/>
                  <a:gd name="connsiteY4" fmla="*/ 27460 h 50948"/>
                  <a:gd name="connsiteX5" fmla="*/ 41609 w 151316"/>
                  <a:gd name="connsiteY5" fmla="*/ 37374 h 50948"/>
                  <a:gd name="connsiteX6" fmla="*/ 22399 w 151316"/>
                  <a:gd name="connsiteY6" fmla="*/ 43040 h 50948"/>
                  <a:gd name="connsiteX7" fmla="*/ 3 w 151316"/>
                  <a:gd name="connsiteY7" fmla="*/ 50830 h 50948"/>
                  <a:gd name="connsiteX8" fmla="*/ 23196 w 151316"/>
                  <a:gd name="connsiteY8" fmla="*/ 46227 h 50948"/>
                  <a:gd name="connsiteX9" fmla="*/ 78435 w 151316"/>
                  <a:gd name="connsiteY9" fmla="*/ 31886 h 50948"/>
                  <a:gd name="connsiteX10" fmla="*/ 108711 w 151316"/>
                  <a:gd name="connsiteY10" fmla="*/ 23476 h 50948"/>
                  <a:gd name="connsiteX11" fmla="*/ 133321 w 151316"/>
                  <a:gd name="connsiteY11" fmla="*/ 15597 h 50948"/>
                  <a:gd name="connsiteX12" fmla="*/ 140757 w 151316"/>
                  <a:gd name="connsiteY12" fmla="*/ 11614 h 50948"/>
                  <a:gd name="connsiteX13" fmla="*/ 147927 w 151316"/>
                  <a:gd name="connsiteY13" fmla="*/ 5594 h 509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1316" h="50948">
                    <a:moveTo>
                      <a:pt x="148016" y="5594"/>
                    </a:moveTo>
                    <a:cubicBezTo>
                      <a:pt x="150760" y="2319"/>
                      <a:pt x="151468" y="105"/>
                      <a:pt x="151291" y="17"/>
                    </a:cubicBezTo>
                    <a:cubicBezTo>
                      <a:pt x="150760" y="-426"/>
                      <a:pt x="145980" y="7896"/>
                      <a:pt x="132170" y="12587"/>
                    </a:cubicBezTo>
                    <a:cubicBezTo>
                      <a:pt x="125531" y="15066"/>
                      <a:pt x="117032" y="16925"/>
                      <a:pt x="107649" y="19404"/>
                    </a:cubicBezTo>
                    <a:cubicBezTo>
                      <a:pt x="98176" y="21971"/>
                      <a:pt x="87996" y="24627"/>
                      <a:pt x="77285" y="27460"/>
                    </a:cubicBezTo>
                    <a:cubicBezTo>
                      <a:pt x="64360" y="31001"/>
                      <a:pt x="52321" y="34364"/>
                      <a:pt x="41609" y="37374"/>
                    </a:cubicBezTo>
                    <a:cubicBezTo>
                      <a:pt x="34439" y="39410"/>
                      <a:pt x="27976" y="41358"/>
                      <a:pt x="22399" y="43040"/>
                    </a:cubicBezTo>
                    <a:cubicBezTo>
                      <a:pt x="8412" y="47289"/>
                      <a:pt x="-174" y="50210"/>
                      <a:pt x="3" y="50830"/>
                    </a:cubicBezTo>
                    <a:cubicBezTo>
                      <a:pt x="180" y="51450"/>
                      <a:pt x="9032" y="49591"/>
                      <a:pt x="23196" y="46227"/>
                    </a:cubicBezTo>
                    <a:cubicBezTo>
                      <a:pt x="37360" y="42774"/>
                      <a:pt x="56924" y="37728"/>
                      <a:pt x="78435" y="31886"/>
                    </a:cubicBezTo>
                    <a:lnTo>
                      <a:pt x="108711" y="23476"/>
                    </a:lnTo>
                    <a:cubicBezTo>
                      <a:pt x="117918" y="20820"/>
                      <a:pt x="126416" y="18607"/>
                      <a:pt x="133321" y="15597"/>
                    </a:cubicBezTo>
                    <a:cubicBezTo>
                      <a:pt x="136154" y="14358"/>
                      <a:pt x="138544" y="13030"/>
                      <a:pt x="140757" y="11614"/>
                    </a:cubicBezTo>
                    <a:cubicBezTo>
                      <a:pt x="143855" y="9578"/>
                      <a:pt x="146334" y="7541"/>
                      <a:pt x="147927" y="5594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7" name="Forma libre: forma 1246">
                <a:extLst>
                  <a:ext uri="{FF2B5EF4-FFF2-40B4-BE49-F238E27FC236}">
                    <a16:creationId xmlns:a16="http://schemas.microsoft.com/office/drawing/2014/main" id="{F99B245C-BF43-C28F-5A55-5499054CF716}"/>
                  </a:ext>
                </a:extLst>
              </p:cNvPr>
              <p:cNvSpPr/>
              <p:nvPr/>
            </p:nvSpPr>
            <p:spPr>
              <a:xfrm>
                <a:off x="3338984" y="1908835"/>
                <a:ext cx="152086" cy="7106"/>
              </a:xfrm>
              <a:custGeom>
                <a:avLst/>
                <a:gdLst>
                  <a:gd name="connsiteX0" fmla="*/ 152085 w 152086"/>
                  <a:gd name="connsiteY0" fmla="*/ 3654 h 7106"/>
                  <a:gd name="connsiteX1" fmla="*/ 129777 w 152086"/>
                  <a:gd name="connsiteY1" fmla="*/ 2769 h 7106"/>
                  <a:gd name="connsiteX2" fmla="*/ 76043 w 152086"/>
                  <a:gd name="connsiteY2" fmla="*/ 2149 h 7106"/>
                  <a:gd name="connsiteX3" fmla="*/ 22308 w 152086"/>
                  <a:gd name="connsiteY3" fmla="*/ 467 h 7106"/>
                  <a:gd name="connsiteX4" fmla="*/ 0 w 152086"/>
                  <a:gd name="connsiteY4" fmla="*/ 467 h 7106"/>
                  <a:gd name="connsiteX5" fmla="*/ 7082 w 152086"/>
                  <a:gd name="connsiteY5" fmla="*/ 2061 h 7106"/>
                  <a:gd name="connsiteX6" fmla="*/ 22131 w 152086"/>
                  <a:gd name="connsiteY6" fmla="*/ 3831 h 7106"/>
                  <a:gd name="connsiteX7" fmla="*/ 75954 w 152086"/>
                  <a:gd name="connsiteY7" fmla="*/ 6929 h 7106"/>
                  <a:gd name="connsiteX8" fmla="*/ 96669 w 152086"/>
                  <a:gd name="connsiteY8" fmla="*/ 7106 h 7106"/>
                  <a:gd name="connsiteX9" fmla="*/ 129866 w 152086"/>
                  <a:gd name="connsiteY9" fmla="*/ 6221 h 7106"/>
                  <a:gd name="connsiteX10" fmla="*/ 152085 w 152086"/>
                  <a:gd name="connsiteY10" fmla="*/ 3831 h 7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52086" h="7106">
                    <a:moveTo>
                      <a:pt x="152085" y="3654"/>
                    </a:moveTo>
                    <a:cubicBezTo>
                      <a:pt x="152085" y="3034"/>
                      <a:pt x="143498" y="2857"/>
                      <a:pt x="129777" y="2769"/>
                    </a:cubicBezTo>
                    <a:cubicBezTo>
                      <a:pt x="115967" y="2769"/>
                      <a:pt x="97023" y="2592"/>
                      <a:pt x="76043" y="2149"/>
                    </a:cubicBezTo>
                    <a:cubicBezTo>
                      <a:pt x="55062" y="1706"/>
                      <a:pt x="36030" y="998"/>
                      <a:pt x="22308" y="467"/>
                    </a:cubicBezTo>
                    <a:cubicBezTo>
                      <a:pt x="8587" y="-64"/>
                      <a:pt x="0" y="-241"/>
                      <a:pt x="0" y="467"/>
                    </a:cubicBezTo>
                    <a:cubicBezTo>
                      <a:pt x="0" y="821"/>
                      <a:pt x="2567" y="1352"/>
                      <a:pt x="7082" y="2061"/>
                    </a:cubicBezTo>
                    <a:cubicBezTo>
                      <a:pt x="10800" y="2592"/>
                      <a:pt x="15934" y="3211"/>
                      <a:pt x="22131" y="3831"/>
                    </a:cubicBezTo>
                    <a:cubicBezTo>
                      <a:pt x="35852" y="5159"/>
                      <a:pt x="54885" y="6398"/>
                      <a:pt x="75954" y="6929"/>
                    </a:cubicBezTo>
                    <a:cubicBezTo>
                      <a:pt x="83213" y="7106"/>
                      <a:pt x="90029" y="7106"/>
                      <a:pt x="96669" y="7106"/>
                    </a:cubicBezTo>
                    <a:cubicBezTo>
                      <a:pt x="109328" y="7106"/>
                      <a:pt x="120836" y="6752"/>
                      <a:pt x="129866" y="6221"/>
                    </a:cubicBezTo>
                    <a:cubicBezTo>
                      <a:pt x="143675" y="5425"/>
                      <a:pt x="152174" y="4451"/>
                      <a:pt x="152085" y="3831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8" name="Forma libre: forma 1247">
                <a:extLst>
                  <a:ext uri="{FF2B5EF4-FFF2-40B4-BE49-F238E27FC236}">
                    <a16:creationId xmlns:a16="http://schemas.microsoft.com/office/drawing/2014/main" id="{87732C70-688A-2B51-7DE3-D7DCA3D79B22}"/>
                  </a:ext>
                </a:extLst>
              </p:cNvPr>
              <p:cNvSpPr/>
              <p:nvPr/>
            </p:nvSpPr>
            <p:spPr>
              <a:xfrm>
                <a:off x="3432993" y="1893346"/>
                <a:ext cx="58874" cy="11300"/>
              </a:xfrm>
              <a:custGeom>
                <a:avLst/>
                <a:gdLst>
                  <a:gd name="connsiteX0" fmla="*/ 29040 w 58874"/>
                  <a:gd name="connsiteY0" fmla="*/ 7901 h 11300"/>
                  <a:gd name="connsiteX1" fmla="*/ 58873 w 58874"/>
                  <a:gd name="connsiteY1" fmla="*/ 10822 h 11300"/>
                  <a:gd name="connsiteX2" fmla="*/ 29837 w 58874"/>
                  <a:gd name="connsiteY2" fmla="*/ 3386 h 11300"/>
                  <a:gd name="connsiteX3" fmla="*/ 4 w 58874"/>
                  <a:gd name="connsiteY3" fmla="*/ 465 h 11300"/>
                  <a:gd name="connsiteX4" fmla="*/ 29040 w 58874"/>
                  <a:gd name="connsiteY4" fmla="*/ 7901 h 11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74" h="11300">
                    <a:moveTo>
                      <a:pt x="29040" y="7901"/>
                    </a:moveTo>
                    <a:cubicBezTo>
                      <a:pt x="45329" y="10822"/>
                      <a:pt x="58784" y="12062"/>
                      <a:pt x="58873" y="10822"/>
                    </a:cubicBezTo>
                    <a:cubicBezTo>
                      <a:pt x="59050" y="9583"/>
                      <a:pt x="46037" y="6219"/>
                      <a:pt x="29837" y="3386"/>
                    </a:cubicBezTo>
                    <a:cubicBezTo>
                      <a:pt x="13637" y="553"/>
                      <a:pt x="270" y="-774"/>
                      <a:pt x="4" y="465"/>
                    </a:cubicBezTo>
                    <a:cubicBezTo>
                      <a:pt x="-262" y="1704"/>
                      <a:pt x="12751" y="5068"/>
                      <a:pt x="29040" y="7901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49" name="Forma libre: forma 1248">
                <a:extLst>
                  <a:ext uri="{FF2B5EF4-FFF2-40B4-BE49-F238E27FC236}">
                    <a16:creationId xmlns:a16="http://schemas.microsoft.com/office/drawing/2014/main" id="{DA1F6BE1-1EFF-0E11-B7C4-4B25E9B1C8C9}"/>
                  </a:ext>
                </a:extLst>
              </p:cNvPr>
              <p:cNvSpPr/>
              <p:nvPr/>
            </p:nvSpPr>
            <p:spPr>
              <a:xfrm>
                <a:off x="3589303" y="1634600"/>
                <a:ext cx="27514" cy="57929"/>
              </a:xfrm>
              <a:custGeom>
                <a:avLst/>
                <a:gdLst>
                  <a:gd name="connsiteX0" fmla="*/ 27383 w 27514"/>
                  <a:gd name="connsiteY0" fmla="*/ 57906 h 57929"/>
                  <a:gd name="connsiteX1" fmla="*/ 14547 w 27514"/>
                  <a:gd name="connsiteY1" fmla="*/ 28604 h 57929"/>
                  <a:gd name="connsiteX2" fmla="*/ 206 w 27514"/>
                  <a:gd name="connsiteY2" fmla="*/ 11 h 57929"/>
                  <a:gd name="connsiteX3" fmla="*/ 10386 w 27514"/>
                  <a:gd name="connsiteY3" fmla="*/ 30552 h 57929"/>
                  <a:gd name="connsiteX4" fmla="*/ 27383 w 27514"/>
                  <a:gd name="connsiteY4" fmla="*/ 57906 h 57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7514" h="57929">
                    <a:moveTo>
                      <a:pt x="27383" y="57906"/>
                    </a:moveTo>
                    <a:cubicBezTo>
                      <a:pt x="28534" y="57198"/>
                      <a:pt x="21983" y="44539"/>
                      <a:pt x="14547" y="28604"/>
                    </a:cubicBezTo>
                    <a:cubicBezTo>
                      <a:pt x="7022" y="12670"/>
                      <a:pt x="1445" y="-432"/>
                      <a:pt x="206" y="11"/>
                    </a:cubicBezTo>
                    <a:cubicBezTo>
                      <a:pt x="-945" y="365"/>
                      <a:pt x="2773" y="14440"/>
                      <a:pt x="10386" y="30552"/>
                    </a:cubicBezTo>
                    <a:cubicBezTo>
                      <a:pt x="17911" y="46752"/>
                      <a:pt x="26320" y="58526"/>
                      <a:pt x="27383" y="57906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50" name="Forma libre: forma 1249">
                <a:extLst>
                  <a:ext uri="{FF2B5EF4-FFF2-40B4-BE49-F238E27FC236}">
                    <a16:creationId xmlns:a16="http://schemas.microsoft.com/office/drawing/2014/main" id="{0948F896-0C43-6C2E-FD2B-B7E2DF3687FD}"/>
                  </a:ext>
                </a:extLst>
              </p:cNvPr>
              <p:cNvSpPr/>
              <p:nvPr/>
            </p:nvSpPr>
            <p:spPr>
              <a:xfrm>
                <a:off x="3829587" y="1530063"/>
                <a:ext cx="51521" cy="134473"/>
              </a:xfrm>
              <a:custGeom>
                <a:avLst/>
                <a:gdLst>
                  <a:gd name="connsiteX0" fmla="*/ 0 w 51521"/>
                  <a:gd name="connsiteY0" fmla="*/ 134469 h 134473"/>
                  <a:gd name="connsiteX1" fmla="*/ 30275 w 51521"/>
                  <a:gd name="connsiteY1" fmla="*/ 60285 h 134473"/>
                  <a:gd name="connsiteX2" fmla="*/ 51521 w 51521"/>
                  <a:gd name="connsiteY2" fmla="*/ 1151 h 134473"/>
                  <a:gd name="connsiteX3" fmla="*/ 48954 w 51521"/>
                  <a:gd name="connsiteY3" fmla="*/ 0 h 134473"/>
                  <a:gd name="connsiteX4" fmla="*/ 26026 w 51521"/>
                  <a:gd name="connsiteY4" fmla="*/ 58692 h 134473"/>
                  <a:gd name="connsiteX5" fmla="*/ 89 w 51521"/>
                  <a:gd name="connsiteY5" fmla="*/ 134469 h 134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1521" h="134473">
                    <a:moveTo>
                      <a:pt x="0" y="134469"/>
                    </a:moveTo>
                    <a:cubicBezTo>
                      <a:pt x="1151" y="134911"/>
                      <a:pt x="14695" y="101715"/>
                      <a:pt x="30275" y="60285"/>
                    </a:cubicBezTo>
                    <a:cubicBezTo>
                      <a:pt x="39216" y="36384"/>
                      <a:pt x="46830" y="15049"/>
                      <a:pt x="51521" y="1151"/>
                    </a:cubicBezTo>
                    <a:cubicBezTo>
                      <a:pt x="50636" y="797"/>
                      <a:pt x="49751" y="354"/>
                      <a:pt x="48954" y="0"/>
                    </a:cubicBezTo>
                    <a:cubicBezTo>
                      <a:pt x="43289" y="13544"/>
                      <a:pt x="34967" y="34702"/>
                      <a:pt x="26026" y="58692"/>
                    </a:cubicBezTo>
                    <a:cubicBezTo>
                      <a:pt x="10534" y="100121"/>
                      <a:pt x="-1062" y="134026"/>
                      <a:pt x="89" y="134469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51" name="Forma libre: forma 1250">
                <a:extLst>
                  <a:ext uri="{FF2B5EF4-FFF2-40B4-BE49-F238E27FC236}">
                    <a16:creationId xmlns:a16="http://schemas.microsoft.com/office/drawing/2014/main" id="{E17C29E9-4799-CB1B-2B0F-7D822D29572B}"/>
                  </a:ext>
                </a:extLst>
              </p:cNvPr>
              <p:cNvSpPr/>
              <p:nvPr/>
            </p:nvSpPr>
            <p:spPr>
              <a:xfrm>
                <a:off x="3850243" y="1590589"/>
                <a:ext cx="49966" cy="63532"/>
              </a:xfrm>
              <a:custGeom>
                <a:avLst/>
                <a:gdLst>
                  <a:gd name="connsiteX0" fmla="*/ 27502 w 49966"/>
                  <a:gd name="connsiteY0" fmla="*/ 33842 h 63532"/>
                  <a:gd name="connsiteX1" fmla="*/ 49899 w 49966"/>
                  <a:gd name="connsiteY1" fmla="*/ 25 h 63532"/>
                  <a:gd name="connsiteX2" fmla="*/ 23961 w 49966"/>
                  <a:gd name="connsiteY2" fmla="*/ 30920 h 63532"/>
                  <a:gd name="connsiteX3" fmla="*/ 59 w 49966"/>
                  <a:gd name="connsiteY3" fmla="*/ 63498 h 63532"/>
                  <a:gd name="connsiteX4" fmla="*/ 27590 w 49966"/>
                  <a:gd name="connsiteY4" fmla="*/ 33842 h 635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6" h="63532">
                    <a:moveTo>
                      <a:pt x="27502" y="33842"/>
                    </a:moveTo>
                    <a:cubicBezTo>
                      <a:pt x="41312" y="16225"/>
                      <a:pt x="50872" y="734"/>
                      <a:pt x="49899" y="25"/>
                    </a:cubicBezTo>
                    <a:cubicBezTo>
                      <a:pt x="48836" y="-683"/>
                      <a:pt x="37682" y="13481"/>
                      <a:pt x="23961" y="30920"/>
                    </a:cubicBezTo>
                    <a:cubicBezTo>
                      <a:pt x="10240" y="48448"/>
                      <a:pt x="-915" y="62612"/>
                      <a:pt x="59" y="63498"/>
                    </a:cubicBezTo>
                    <a:cubicBezTo>
                      <a:pt x="1033" y="64294"/>
                      <a:pt x="13780" y="51458"/>
                      <a:pt x="27590" y="33842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52" name="Forma libre: forma 1251">
                <a:extLst>
                  <a:ext uri="{FF2B5EF4-FFF2-40B4-BE49-F238E27FC236}">
                    <a16:creationId xmlns:a16="http://schemas.microsoft.com/office/drawing/2014/main" id="{C6C13BAE-51A7-61CA-FEE2-D37E75F36698}"/>
                  </a:ext>
                </a:extLst>
              </p:cNvPr>
              <p:cNvSpPr/>
              <p:nvPr/>
            </p:nvSpPr>
            <p:spPr>
              <a:xfrm>
                <a:off x="3936595" y="1647280"/>
                <a:ext cx="65023" cy="41967"/>
              </a:xfrm>
              <a:custGeom>
                <a:avLst/>
                <a:gdLst>
                  <a:gd name="connsiteX0" fmla="*/ 34632 w 65023"/>
                  <a:gd name="connsiteY0" fmla="*/ 24246 h 41967"/>
                  <a:gd name="connsiteX1" fmla="*/ 64996 w 65023"/>
                  <a:gd name="connsiteY1" fmla="*/ 78 h 41967"/>
                  <a:gd name="connsiteX2" fmla="*/ 32153 w 65023"/>
                  <a:gd name="connsiteY2" fmla="*/ 20439 h 41967"/>
                  <a:gd name="connsiteX3" fmla="*/ 19 w 65023"/>
                  <a:gd name="connsiteY3" fmla="*/ 41862 h 41967"/>
                  <a:gd name="connsiteX4" fmla="*/ 34632 w 65023"/>
                  <a:gd name="connsiteY4" fmla="*/ 24334 h 419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5023" h="41967">
                    <a:moveTo>
                      <a:pt x="34632" y="24246"/>
                    </a:moveTo>
                    <a:cubicBezTo>
                      <a:pt x="52691" y="12649"/>
                      <a:pt x="65704" y="963"/>
                      <a:pt x="64996" y="78"/>
                    </a:cubicBezTo>
                    <a:cubicBezTo>
                      <a:pt x="64199" y="-984"/>
                      <a:pt x="50035" y="8931"/>
                      <a:pt x="32153" y="20439"/>
                    </a:cubicBezTo>
                    <a:cubicBezTo>
                      <a:pt x="14271" y="31947"/>
                      <a:pt x="-601" y="40711"/>
                      <a:pt x="19" y="41862"/>
                    </a:cubicBezTo>
                    <a:cubicBezTo>
                      <a:pt x="550" y="42924"/>
                      <a:pt x="16573" y="35931"/>
                      <a:pt x="34632" y="24334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53" name="Forma libre: forma 1252">
                <a:extLst>
                  <a:ext uri="{FF2B5EF4-FFF2-40B4-BE49-F238E27FC236}">
                    <a16:creationId xmlns:a16="http://schemas.microsoft.com/office/drawing/2014/main" id="{1F2074D2-706A-2222-D6F3-3ECD004E65C1}"/>
                  </a:ext>
                </a:extLst>
              </p:cNvPr>
              <p:cNvSpPr/>
              <p:nvPr/>
            </p:nvSpPr>
            <p:spPr>
              <a:xfrm>
                <a:off x="4007141" y="1740519"/>
                <a:ext cx="49967" cy="22361"/>
              </a:xfrm>
              <a:custGeom>
                <a:avLst/>
                <a:gdLst>
                  <a:gd name="connsiteX0" fmla="*/ 23751 w 49967"/>
                  <a:gd name="connsiteY0" fmla="*/ 8465 h 22361"/>
                  <a:gd name="connsiteX1" fmla="*/ 26 w 49967"/>
                  <a:gd name="connsiteY1" fmla="*/ 22186 h 22361"/>
                  <a:gd name="connsiteX2" fmla="*/ 25610 w 49967"/>
                  <a:gd name="connsiteY2" fmla="*/ 12626 h 22361"/>
                  <a:gd name="connsiteX3" fmla="*/ 49954 w 49967"/>
                  <a:gd name="connsiteY3" fmla="*/ 232 h 22361"/>
                  <a:gd name="connsiteX4" fmla="*/ 23751 w 49967"/>
                  <a:gd name="connsiteY4" fmla="*/ 8377 h 223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7" h="22361">
                    <a:moveTo>
                      <a:pt x="23751" y="8465"/>
                    </a:moveTo>
                    <a:cubicBezTo>
                      <a:pt x="9853" y="14573"/>
                      <a:pt x="-594" y="21124"/>
                      <a:pt x="26" y="22186"/>
                    </a:cubicBezTo>
                    <a:cubicBezTo>
                      <a:pt x="646" y="23337"/>
                      <a:pt x="11888" y="18646"/>
                      <a:pt x="25610" y="12626"/>
                    </a:cubicBezTo>
                    <a:cubicBezTo>
                      <a:pt x="39331" y="6606"/>
                      <a:pt x="50397" y="1472"/>
                      <a:pt x="49954" y="232"/>
                    </a:cubicBezTo>
                    <a:cubicBezTo>
                      <a:pt x="49511" y="-918"/>
                      <a:pt x="37649" y="2268"/>
                      <a:pt x="23751" y="8377"/>
                    </a:cubicBezTo>
                    <a:close/>
                  </a:path>
                </a:pathLst>
              </a:custGeom>
              <a:solidFill>
                <a:srgbClr val="263238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54" name="Forma libre: forma 1253">
                <a:extLst>
                  <a:ext uri="{FF2B5EF4-FFF2-40B4-BE49-F238E27FC236}">
                    <a16:creationId xmlns:a16="http://schemas.microsoft.com/office/drawing/2014/main" id="{5684CB9E-EE32-9EA5-0BAB-5FC35AA750BA}"/>
                  </a:ext>
                </a:extLst>
              </p:cNvPr>
              <p:cNvSpPr/>
              <p:nvPr/>
            </p:nvSpPr>
            <p:spPr>
              <a:xfrm>
                <a:off x="3528073" y="1686309"/>
                <a:ext cx="441383" cy="441383"/>
              </a:xfrm>
              <a:custGeom>
                <a:avLst/>
                <a:gdLst>
                  <a:gd name="connsiteX0" fmla="*/ 441384 w 441383"/>
                  <a:gd name="connsiteY0" fmla="*/ 220692 h 441383"/>
                  <a:gd name="connsiteX1" fmla="*/ 220692 w 441383"/>
                  <a:gd name="connsiteY1" fmla="*/ 441384 h 441383"/>
                  <a:gd name="connsiteX2" fmla="*/ 0 w 441383"/>
                  <a:gd name="connsiteY2" fmla="*/ 220692 h 441383"/>
                  <a:gd name="connsiteX3" fmla="*/ 220692 w 441383"/>
                  <a:gd name="connsiteY3" fmla="*/ 0 h 441383"/>
                  <a:gd name="connsiteX4" fmla="*/ 441384 w 441383"/>
                  <a:gd name="connsiteY4" fmla="*/ 220692 h 441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41383" h="441383">
                    <a:moveTo>
                      <a:pt x="441384" y="220692"/>
                    </a:moveTo>
                    <a:cubicBezTo>
                      <a:pt x="441384" y="342577"/>
                      <a:pt x="342577" y="441384"/>
                      <a:pt x="220692" y="441384"/>
                    </a:cubicBezTo>
                    <a:cubicBezTo>
                      <a:pt x="98807" y="441384"/>
                      <a:pt x="0" y="342576"/>
                      <a:pt x="0" y="220692"/>
                    </a:cubicBezTo>
                    <a:cubicBezTo>
                      <a:pt x="0" y="98807"/>
                      <a:pt x="98807" y="0"/>
                      <a:pt x="220692" y="0"/>
                    </a:cubicBezTo>
                    <a:cubicBezTo>
                      <a:pt x="342577" y="0"/>
                      <a:pt x="441384" y="98807"/>
                      <a:pt x="441384" y="220692"/>
                    </a:cubicBezTo>
                    <a:close/>
                  </a:path>
                </a:pathLst>
              </a:custGeom>
              <a:solidFill>
                <a:srgbClr val="FAFAFA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  <p:sp>
          <p:nvSpPr>
            <p:cNvPr id="1255" name="Forma libre: forma 1254">
              <a:extLst>
                <a:ext uri="{FF2B5EF4-FFF2-40B4-BE49-F238E27FC236}">
                  <a16:creationId xmlns:a16="http://schemas.microsoft.com/office/drawing/2014/main" id="{ACE1B16B-8262-6D97-FF17-3EB7E4B29085}"/>
                </a:ext>
              </a:extLst>
            </p:cNvPr>
            <p:cNvSpPr/>
            <p:nvPr/>
          </p:nvSpPr>
          <p:spPr>
            <a:xfrm>
              <a:off x="3852746" y="2366532"/>
              <a:ext cx="77914" cy="528049"/>
            </a:xfrm>
            <a:custGeom>
              <a:avLst/>
              <a:gdLst>
                <a:gd name="connsiteX0" fmla="*/ 301 w 77914"/>
                <a:gd name="connsiteY0" fmla="*/ 88 h 528049"/>
                <a:gd name="connsiteX1" fmla="*/ 1363 w 77914"/>
                <a:gd name="connsiteY1" fmla="*/ 5400 h 528049"/>
                <a:gd name="connsiteX2" fmla="*/ 3487 w 77914"/>
                <a:gd name="connsiteY2" fmla="*/ 20803 h 528049"/>
                <a:gd name="connsiteX3" fmla="*/ 10658 w 77914"/>
                <a:gd name="connsiteY3" fmla="*/ 77548 h 528049"/>
                <a:gd name="connsiteX4" fmla="*/ 35976 w 77914"/>
                <a:gd name="connsiteY4" fmla="*/ 264512 h 528049"/>
                <a:gd name="connsiteX5" fmla="*/ 65277 w 77914"/>
                <a:gd name="connsiteY5" fmla="*/ 450944 h 528049"/>
                <a:gd name="connsiteX6" fmla="*/ 74838 w 77914"/>
                <a:gd name="connsiteY6" fmla="*/ 507335 h 528049"/>
                <a:gd name="connsiteX7" fmla="*/ 77317 w 77914"/>
                <a:gd name="connsiteY7" fmla="*/ 522649 h 528049"/>
                <a:gd name="connsiteX8" fmla="*/ 77848 w 77914"/>
                <a:gd name="connsiteY8" fmla="*/ 528049 h 528049"/>
                <a:gd name="connsiteX9" fmla="*/ 76343 w 77914"/>
                <a:gd name="connsiteY9" fmla="*/ 522826 h 528049"/>
                <a:gd name="connsiteX10" fmla="*/ 72979 w 77914"/>
                <a:gd name="connsiteY10" fmla="*/ 507600 h 528049"/>
                <a:gd name="connsiteX11" fmla="*/ 61914 w 77914"/>
                <a:gd name="connsiteY11" fmla="*/ 451475 h 528049"/>
                <a:gd name="connsiteX12" fmla="*/ 31196 w 77914"/>
                <a:gd name="connsiteY12" fmla="*/ 265131 h 528049"/>
                <a:gd name="connsiteX13" fmla="*/ 7205 w 77914"/>
                <a:gd name="connsiteY13" fmla="*/ 77813 h 528049"/>
                <a:gd name="connsiteX14" fmla="*/ 1451 w 77914"/>
                <a:gd name="connsiteY14" fmla="*/ 20892 h 528049"/>
                <a:gd name="connsiteX15" fmla="*/ 212 w 77914"/>
                <a:gd name="connsiteY15" fmla="*/ 5400 h 528049"/>
                <a:gd name="connsiteX16" fmla="*/ 123 w 77914"/>
                <a:gd name="connsiteY16" fmla="*/ 0 h 528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7914" h="528049">
                  <a:moveTo>
                    <a:pt x="301" y="88"/>
                  </a:moveTo>
                  <a:cubicBezTo>
                    <a:pt x="301" y="88"/>
                    <a:pt x="832" y="1948"/>
                    <a:pt x="1363" y="5400"/>
                  </a:cubicBezTo>
                  <a:cubicBezTo>
                    <a:pt x="1894" y="9384"/>
                    <a:pt x="2602" y="14518"/>
                    <a:pt x="3487" y="20803"/>
                  </a:cubicBezTo>
                  <a:cubicBezTo>
                    <a:pt x="5258" y="34790"/>
                    <a:pt x="7648" y="54000"/>
                    <a:pt x="10658" y="77548"/>
                  </a:cubicBezTo>
                  <a:cubicBezTo>
                    <a:pt x="16677" y="125439"/>
                    <a:pt x="25353" y="191656"/>
                    <a:pt x="35976" y="264512"/>
                  </a:cubicBezTo>
                  <a:cubicBezTo>
                    <a:pt x="46599" y="337456"/>
                    <a:pt x="57222" y="403318"/>
                    <a:pt x="65277" y="450944"/>
                  </a:cubicBezTo>
                  <a:cubicBezTo>
                    <a:pt x="69261" y="474315"/>
                    <a:pt x="72536" y="493436"/>
                    <a:pt x="74838" y="507335"/>
                  </a:cubicBezTo>
                  <a:cubicBezTo>
                    <a:pt x="75812" y="513620"/>
                    <a:pt x="76697" y="518666"/>
                    <a:pt x="77317" y="522649"/>
                  </a:cubicBezTo>
                  <a:cubicBezTo>
                    <a:pt x="77848" y="526190"/>
                    <a:pt x="78025" y="528049"/>
                    <a:pt x="77848" y="528049"/>
                  </a:cubicBezTo>
                  <a:cubicBezTo>
                    <a:pt x="77671" y="528049"/>
                    <a:pt x="77228" y="526279"/>
                    <a:pt x="76343" y="522826"/>
                  </a:cubicBezTo>
                  <a:cubicBezTo>
                    <a:pt x="75458" y="518843"/>
                    <a:pt x="74396" y="513797"/>
                    <a:pt x="72979" y="507600"/>
                  </a:cubicBezTo>
                  <a:cubicBezTo>
                    <a:pt x="70146" y="494410"/>
                    <a:pt x="66340" y="475200"/>
                    <a:pt x="61914" y="451475"/>
                  </a:cubicBezTo>
                  <a:cubicBezTo>
                    <a:pt x="52973" y="403938"/>
                    <a:pt x="41818" y="338164"/>
                    <a:pt x="31196" y="265131"/>
                  </a:cubicBezTo>
                  <a:cubicBezTo>
                    <a:pt x="20573" y="192187"/>
                    <a:pt x="12428" y="125882"/>
                    <a:pt x="7205" y="77813"/>
                  </a:cubicBezTo>
                  <a:cubicBezTo>
                    <a:pt x="4550" y="53823"/>
                    <a:pt x="2691" y="34348"/>
                    <a:pt x="1451" y="20892"/>
                  </a:cubicBezTo>
                  <a:cubicBezTo>
                    <a:pt x="920" y="14518"/>
                    <a:pt x="566" y="9384"/>
                    <a:pt x="212" y="5400"/>
                  </a:cubicBezTo>
                  <a:cubicBezTo>
                    <a:pt x="-54" y="1859"/>
                    <a:pt x="-54" y="0"/>
                    <a:pt x="123" y="0"/>
                  </a:cubicBezTo>
                  <a:close/>
                </a:path>
              </a:pathLst>
            </a:custGeom>
            <a:solidFill>
              <a:srgbClr val="263238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256" name="Forma libre: forma 1255">
              <a:extLst>
                <a:ext uri="{FF2B5EF4-FFF2-40B4-BE49-F238E27FC236}">
                  <a16:creationId xmlns:a16="http://schemas.microsoft.com/office/drawing/2014/main" id="{9555ED5E-0761-6DAC-F8A9-83EF8A485B93}"/>
                </a:ext>
              </a:extLst>
            </p:cNvPr>
            <p:cNvSpPr/>
            <p:nvPr/>
          </p:nvSpPr>
          <p:spPr>
            <a:xfrm>
              <a:off x="3724566" y="2320057"/>
              <a:ext cx="42908" cy="804865"/>
            </a:xfrm>
            <a:custGeom>
              <a:avLst/>
              <a:gdLst>
                <a:gd name="connsiteX0" fmla="*/ 120 w 42908"/>
                <a:gd name="connsiteY0" fmla="*/ 88 h 804865"/>
                <a:gd name="connsiteX1" fmla="*/ 23756 w 42908"/>
                <a:gd name="connsiteY1" fmla="*/ 402344 h 804865"/>
                <a:gd name="connsiteX2" fmla="*/ 42789 w 42908"/>
                <a:gd name="connsiteY2" fmla="*/ 804866 h 804865"/>
                <a:gd name="connsiteX3" fmla="*/ 19153 w 42908"/>
                <a:gd name="connsiteY3" fmla="*/ 402521 h 804865"/>
                <a:gd name="connsiteX4" fmla="*/ 120 w 42908"/>
                <a:gd name="connsiteY4" fmla="*/ 0 h 804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08" h="804865">
                  <a:moveTo>
                    <a:pt x="120" y="88"/>
                  </a:moveTo>
                  <a:cubicBezTo>
                    <a:pt x="1359" y="88"/>
                    <a:pt x="11982" y="180148"/>
                    <a:pt x="23756" y="402344"/>
                  </a:cubicBezTo>
                  <a:cubicBezTo>
                    <a:pt x="35530" y="624630"/>
                    <a:pt x="44028" y="804866"/>
                    <a:pt x="42789" y="804866"/>
                  </a:cubicBezTo>
                  <a:cubicBezTo>
                    <a:pt x="41549" y="804866"/>
                    <a:pt x="30927" y="624807"/>
                    <a:pt x="19153" y="402521"/>
                  </a:cubicBezTo>
                  <a:cubicBezTo>
                    <a:pt x="7379" y="180325"/>
                    <a:pt x="-1119" y="88"/>
                    <a:pt x="120" y="0"/>
                  </a:cubicBezTo>
                  <a:close/>
                </a:path>
              </a:pathLst>
            </a:custGeom>
            <a:solidFill>
              <a:srgbClr val="263238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257" name="Forma libre: forma 1256">
              <a:extLst>
                <a:ext uri="{FF2B5EF4-FFF2-40B4-BE49-F238E27FC236}">
                  <a16:creationId xmlns:a16="http://schemas.microsoft.com/office/drawing/2014/main" id="{0AB35502-B654-140A-5E78-1F69D4160A74}"/>
                </a:ext>
              </a:extLst>
            </p:cNvPr>
            <p:cNvSpPr/>
            <p:nvPr/>
          </p:nvSpPr>
          <p:spPr>
            <a:xfrm>
              <a:off x="3543855" y="2359450"/>
              <a:ext cx="110454" cy="516455"/>
            </a:xfrm>
            <a:custGeom>
              <a:avLst/>
              <a:gdLst>
                <a:gd name="connsiteX0" fmla="*/ 110454 w 110454"/>
                <a:gd name="connsiteY0" fmla="*/ 0 h 516455"/>
                <a:gd name="connsiteX1" fmla="*/ 109746 w 110454"/>
                <a:gd name="connsiteY1" fmla="*/ 5400 h 516455"/>
                <a:gd name="connsiteX2" fmla="*/ 106913 w 110454"/>
                <a:gd name="connsiteY2" fmla="*/ 20538 h 516455"/>
                <a:gd name="connsiteX3" fmla="*/ 95847 w 110454"/>
                <a:gd name="connsiteY3" fmla="*/ 76043 h 516455"/>
                <a:gd name="connsiteX4" fmla="*/ 57516 w 110454"/>
                <a:gd name="connsiteY4" fmla="*/ 258757 h 516455"/>
                <a:gd name="connsiteX5" fmla="*/ 17857 w 110454"/>
                <a:gd name="connsiteY5" fmla="*/ 441207 h 516455"/>
                <a:gd name="connsiteX6" fmla="*/ 5287 w 110454"/>
                <a:gd name="connsiteY6" fmla="*/ 496357 h 516455"/>
                <a:gd name="connsiteX7" fmla="*/ 1657 w 110454"/>
                <a:gd name="connsiteY7" fmla="*/ 511318 h 516455"/>
                <a:gd name="connsiteX8" fmla="*/ 64 w 110454"/>
                <a:gd name="connsiteY8" fmla="*/ 516452 h 516455"/>
                <a:gd name="connsiteX9" fmla="*/ 772 w 110454"/>
                <a:gd name="connsiteY9" fmla="*/ 511141 h 516455"/>
                <a:gd name="connsiteX10" fmla="*/ 3516 w 110454"/>
                <a:gd name="connsiteY10" fmla="*/ 496003 h 516455"/>
                <a:gd name="connsiteX11" fmla="*/ 14582 w 110454"/>
                <a:gd name="connsiteY11" fmla="*/ 440498 h 516455"/>
                <a:gd name="connsiteX12" fmla="*/ 52913 w 110454"/>
                <a:gd name="connsiteY12" fmla="*/ 257695 h 516455"/>
                <a:gd name="connsiteX13" fmla="*/ 92572 w 110454"/>
                <a:gd name="connsiteY13" fmla="*/ 75246 h 516455"/>
                <a:gd name="connsiteX14" fmla="*/ 105054 w 110454"/>
                <a:gd name="connsiteY14" fmla="*/ 20095 h 516455"/>
                <a:gd name="connsiteX15" fmla="*/ 108683 w 110454"/>
                <a:gd name="connsiteY15" fmla="*/ 5134 h 516455"/>
                <a:gd name="connsiteX16" fmla="*/ 110277 w 110454"/>
                <a:gd name="connsiteY16" fmla="*/ 0 h 51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0454" h="516455">
                  <a:moveTo>
                    <a:pt x="110454" y="0"/>
                  </a:moveTo>
                  <a:cubicBezTo>
                    <a:pt x="110454" y="0"/>
                    <a:pt x="110454" y="1859"/>
                    <a:pt x="109746" y="5400"/>
                  </a:cubicBezTo>
                  <a:cubicBezTo>
                    <a:pt x="109038" y="9384"/>
                    <a:pt x="108064" y="14341"/>
                    <a:pt x="106913" y="20538"/>
                  </a:cubicBezTo>
                  <a:cubicBezTo>
                    <a:pt x="104169" y="34259"/>
                    <a:pt x="100451" y="53026"/>
                    <a:pt x="95847" y="76043"/>
                  </a:cubicBezTo>
                  <a:cubicBezTo>
                    <a:pt x="85933" y="123315"/>
                    <a:pt x="72477" y="187672"/>
                    <a:pt x="57516" y="258757"/>
                  </a:cubicBezTo>
                  <a:cubicBezTo>
                    <a:pt x="42113" y="329754"/>
                    <a:pt x="28126" y="394023"/>
                    <a:pt x="17857" y="441207"/>
                  </a:cubicBezTo>
                  <a:cubicBezTo>
                    <a:pt x="12634" y="464046"/>
                    <a:pt x="8385" y="482813"/>
                    <a:pt x="5287" y="496357"/>
                  </a:cubicBezTo>
                  <a:cubicBezTo>
                    <a:pt x="3782" y="502466"/>
                    <a:pt x="2631" y="507423"/>
                    <a:pt x="1657" y="511318"/>
                  </a:cubicBezTo>
                  <a:cubicBezTo>
                    <a:pt x="772" y="514770"/>
                    <a:pt x="241" y="516541"/>
                    <a:pt x="64" y="516452"/>
                  </a:cubicBezTo>
                  <a:cubicBezTo>
                    <a:pt x="-113" y="516452"/>
                    <a:pt x="64" y="514594"/>
                    <a:pt x="772" y="511141"/>
                  </a:cubicBezTo>
                  <a:cubicBezTo>
                    <a:pt x="1480" y="507158"/>
                    <a:pt x="2454" y="502200"/>
                    <a:pt x="3516" y="496003"/>
                  </a:cubicBezTo>
                  <a:cubicBezTo>
                    <a:pt x="6261" y="482282"/>
                    <a:pt x="9979" y="463515"/>
                    <a:pt x="14582" y="440498"/>
                  </a:cubicBezTo>
                  <a:cubicBezTo>
                    <a:pt x="24497" y="393226"/>
                    <a:pt x="37952" y="328780"/>
                    <a:pt x="52913" y="257695"/>
                  </a:cubicBezTo>
                  <a:cubicBezTo>
                    <a:pt x="68316" y="186698"/>
                    <a:pt x="82303" y="122430"/>
                    <a:pt x="92572" y="75246"/>
                  </a:cubicBezTo>
                  <a:cubicBezTo>
                    <a:pt x="97795" y="52407"/>
                    <a:pt x="102044" y="33639"/>
                    <a:pt x="105054" y="20095"/>
                  </a:cubicBezTo>
                  <a:cubicBezTo>
                    <a:pt x="106559" y="13987"/>
                    <a:pt x="107710" y="9030"/>
                    <a:pt x="108683" y="5134"/>
                  </a:cubicBezTo>
                  <a:cubicBezTo>
                    <a:pt x="109569" y="1770"/>
                    <a:pt x="110100" y="0"/>
                    <a:pt x="110277" y="0"/>
                  </a:cubicBezTo>
                  <a:close/>
                </a:path>
              </a:pathLst>
            </a:custGeom>
            <a:solidFill>
              <a:srgbClr val="263238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258" name="Forma libre: forma 1257">
              <a:extLst>
                <a:ext uri="{FF2B5EF4-FFF2-40B4-BE49-F238E27FC236}">
                  <a16:creationId xmlns:a16="http://schemas.microsoft.com/office/drawing/2014/main" id="{7251C09A-55AB-17D1-4DE7-C1972977B59C}"/>
                </a:ext>
              </a:extLst>
            </p:cNvPr>
            <p:cNvSpPr/>
            <p:nvPr/>
          </p:nvSpPr>
          <p:spPr>
            <a:xfrm>
              <a:off x="3629406" y="1777157"/>
              <a:ext cx="253855" cy="242534"/>
            </a:xfrm>
            <a:custGeom>
              <a:avLst/>
              <a:gdLst>
                <a:gd name="connsiteX0" fmla="*/ 136444 w 253855"/>
                <a:gd name="connsiteY0" fmla="*/ 5909 h 242534"/>
                <a:gd name="connsiteX1" fmla="*/ 167428 w 253855"/>
                <a:gd name="connsiteY1" fmla="*/ 68762 h 242534"/>
                <a:gd name="connsiteX2" fmla="*/ 175395 w 253855"/>
                <a:gd name="connsiteY2" fmla="*/ 74516 h 242534"/>
                <a:gd name="connsiteX3" fmla="*/ 244798 w 253855"/>
                <a:gd name="connsiteY3" fmla="*/ 84607 h 242534"/>
                <a:gd name="connsiteX4" fmla="*/ 250641 w 253855"/>
                <a:gd name="connsiteY4" fmla="*/ 102666 h 242534"/>
                <a:gd name="connsiteX5" fmla="*/ 200447 w 253855"/>
                <a:gd name="connsiteY5" fmla="*/ 151621 h 242534"/>
                <a:gd name="connsiteX6" fmla="*/ 197437 w 253855"/>
                <a:gd name="connsiteY6" fmla="*/ 161004 h 242534"/>
                <a:gd name="connsiteX7" fmla="*/ 209300 w 253855"/>
                <a:gd name="connsiteY7" fmla="*/ 230142 h 242534"/>
                <a:gd name="connsiteX8" fmla="*/ 193897 w 253855"/>
                <a:gd name="connsiteY8" fmla="*/ 241296 h 242534"/>
                <a:gd name="connsiteX9" fmla="*/ 131841 w 253855"/>
                <a:gd name="connsiteY9" fmla="*/ 208630 h 242534"/>
                <a:gd name="connsiteX10" fmla="*/ 122014 w 253855"/>
                <a:gd name="connsiteY10" fmla="*/ 208630 h 242534"/>
                <a:gd name="connsiteX11" fmla="*/ 59959 w 253855"/>
                <a:gd name="connsiteY11" fmla="*/ 241296 h 242534"/>
                <a:gd name="connsiteX12" fmla="*/ 44555 w 253855"/>
                <a:gd name="connsiteY12" fmla="*/ 230142 h 242534"/>
                <a:gd name="connsiteX13" fmla="*/ 56418 w 253855"/>
                <a:gd name="connsiteY13" fmla="*/ 161004 h 242534"/>
                <a:gd name="connsiteX14" fmla="*/ 53408 w 253855"/>
                <a:gd name="connsiteY14" fmla="*/ 151621 h 242534"/>
                <a:gd name="connsiteX15" fmla="*/ 3214 w 253855"/>
                <a:gd name="connsiteY15" fmla="*/ 102666 h 242534"/>
                <a:gd name="connsiteX16" fmla="*/ 9057 w 253855"/>
                <a:gd name="connsiteY16" fmla="*/ 84607 h 242534"/>
                <a:gd name="connsiteX17" fmla="*/ 78460 w 253855"/>
                <a:gd name="connsiteY17" fmla="*/ 74516 h 242534"/>
                <a:gd name="connsiteX18" fmla="*/ 86428 w 253855"/>
                <a:gd name="connsiteY18" fmla="*/ 68762 h 242534"/>
                <a:gd name="connsiteX19" fmla="*/ 117500 w 253855"/>
                <a:gd name="connsiteY19" fmla="*/ 5909 h 242534"/>
                <a:gd name="connsiteX20" fmla="*/ 136532 w 253855"/>
                <a:gd name="connsiteY20" fmla="*/ 5909 h 2425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53855" h="242534">
                  <a:moveTo>
                    <a:pt x="136444" y="5909"/>
                  </a:moveTo>
                  <a:lnTo>
                    <a:pt x="167428" y="68762"/>
                  </a:lnTo>
                  <a:cubicBezTo>
                    <a:pt x="168933" y="71860"/>
                    <a:pt x="171942" y="74073"/>
                    <a:pt x="175395" y="74516"/>
                  </a:cubicBezTo>
                  <a:lnTo>
                    <a:pt x="244798" y="84607"/>
                  </a:lnTo>
                  <a:cubicBezTo>
                    <a:pt x="253474" y="85847"/>
                    <a:pt x="256926" y="96558"/>
                    <a:pt x="250641" y="102666"/>
                  </a:cubicBezTo>
                  <a:lnTo>
                    <a:pt x="200447" y="151621"/>
                  </a:lnTo>
                  <a:cubicBezTo>
                    <a:pt x="197969" y="154011"/>
                    <a:pt x="196818" y="157552"/>
                    <a:pt x="197437" y="161004"/>
                  </a:cubicBezTo>
                  <a:lnTo>
                    <a:pt x="209300" y="230142"/>
                  </a:lnTo>
                  <a:cubicBezTo>
                    <a:pt x="210805" y="238817"/>
                    <a:pt x="201687" y="245368"/>
                    <a:pt x="193897" y="241296"/>
                  </a:cubicBezTo>
                  <a:lnTo>
                    <a:pt x="131841" y="208630"/>
                  </a:lnTo>
                  <a:cubicBezTo>
                    <a:pt x="128742" y="207037"/>
                    <a:pt x="125113" y="207037"/>
                    <a:pt x="122014" y="208630"/>
                  </a:cubicBezTo>
                  <a:lnTo>
                    <a:pt x="59959" y="241296"/>
                  </a:lnTo>
                  <a:cubicBezTo>
                    <a:pt x="52169" y="245368"/>
                    <a:pt x="43139" y="238817"/>
                    <a:pt x="44555" y="230142"/>
                  </a:cubicBezTo>
                  <a:lnTo>
                    <a:pt x="56418" y="161004"/>
                  </a:lnTo>
                  <a:cubicBezTo>
                    <a:pt x="57037" y="157552"/>
                    <a:pt x="55887" y="154099"/>
                    <a:pt x="53408" y="151621"/>
                  </a:cubicBezTo>
                  <a:lnTo>
                    <a:pt x="3214" y="102666"/>
                  </a:lnTo>
                  <a:cubicBezTo>
                    <a:pt x="-3071" y="96558"/>
                    <a:pt x="382" y="85847"/>
                    <a:pt x="9057" y="84607"/>
                  </a:cubicBezTo>
                  <a:lnTo>
                    <a:pt x="78460" y="74516"/>
                  </a:lnTo>
                  <a:cubicBezTo>
                    <a:pt x="81913" y="73984"/>
                    <a:pt x="84923" y="71860"/>
                    <a:pt x="86428" y="68762"/>
                  </a:cubicBezTo>
                  <a:lnTo>
                    <a:pt x="117500" y="5909"/>
                  </a:lnTo>
                  <a:cubicBezTo>
                    <a:pt x="121395" y="-1970"/>
                    <a:pt x="132638" y="-1970"/>
                    <a:pt x="136532" y="5909"/>
                  </a:cubicBezTo>
                  <a:close/>
                </a:path>
              </a:pathLst>
            </a:custGeom>
            <a:solidFill>
              <a:srgbClr val="E31518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sp>
          <p:nvSpPr>
            <p:cNvPr id="1259" name="Forma libre: forma 1258">
              <a:extLst>
                <a:ext uri="{FF2B5EF4-FFF2-40B4-BE49-F238E27FC236}">
                  <a16:creationId xmlns:a16="http://schemas.microsoft.com/office/drawing/2014/main" id="{734061E7-CEDD-9288-2805-C04CF08AD13D}"/>
                </a:ext>
              </a:extLst>
            </p:cNvPr>
            <p:cNvSpPr/>
            <p:nvPr/>
          </p:nvSpPr>
          <p:spPr>
            <a:xfrm>
              <a:off x="3813210" y="1763503"/>
              <a:ext cx="53999" cy="53911"/>
            </a:xfrm>
            <a:custGeom>
              <a:avLst/>
              <a:gdLst>
                <a:gd name="connsiteX0" fmla="*/ 27089 w 53999"/>
                <a:gd name="connsiteY0" fmla="*/ 0 h 53911"/>
                <a:gd name="connsiteX1" fmla="*/ 30807 w 53999"/>
                <a:gd name="connsiteY1" fmla="*/ 12039 h 53911"/>
                <a:gd name="connsiteX2" fmla="*/ 41961 w 53999"/>
                <a:gd name="connsiteY2" fmla="*/ 23193 h 53911"/>
                <a:gd name="connsiteX3" fmla="*/ 54000 w 53999"/>
                <a:gd name="connsiteY3" fmla="*/ 26911 h 53911"/>
                <a:gd name="connsiteX4" fmla="*/ 41872 w 53999"/>
                <a:gd name="connsiteY4" fmla="*/ 31072 h 53911"/>
                <a:gd name="connsiteX5" fmla="*/ 31249 w 53999"/>
                <a:gd name="connsiteY5" fmla="*/ 41607 h 53911"/>
                <a:gd name="connsiteX6" fmla="*/ 27000 w 53999"/>
                <a:gd name="connsiteY6" fmla="*/ 53911 h 53911"/>
                <a:gd name="connsiteX7" fmla="*/ 22220 w 53999"/>
                <a:gd name="connsiteY7" fmla="*/ 41075 h 53911"/>
                <a:gd name="connsiteX8" fmla="*/ 11597 w 53999"/>
                <a:gd name="connsiteY8" fmla="*/ 30807 h 53911"/>
                <a:gd name="connsiteX9" fmla="*/ 0 w 53999"/>
                <a:gd name="connsiteY9" fmla="*/ 27000 h 53911"/>
                <a:gd name="connsiteX10" fmla="*/ 11420 w 53999"/>
                <a:gd name="connsiteY10" fmla="*/ 23105 h 53911"/>
                <a:gd name="connsiteX11" fmla="*/ 21777 w 53999"/>
                <a:gd name="connsiteY11" fmla="*/ 13190 h 53911"/>
                <a:gd name="connsiteX12" fmla="*/ 26911 w 53999"/>
                <a:gd name="connsiteY12" fmla="*/ 88 h 53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3999" h="53911">
                  <a:moveTo>
                    <a:pt x="27089" y="0"/>
                  </a:moveTo>
                  <a:lnTo>
                    <a:pt x="30807" y="12039"/>
                  </a:lnTo>
                  <a:cubicBezTo>
                    <a:pt x="32489" y="17351"/>
                    <a:pt x="36649" y="21600"/>
                    <a:pt x="41961" y="23193"/>
                  </a:cubicBezTo>
                  <a:lnTo>
                    <a:pt x="54000" y="26911"/>
                  </a:lnTo>
                  <a:lnTo>
                    <a:pt x="41872" y="31072"/>
                  </a:lnTo>
                  <a:cubicBezTo>
                    <a:pt x="36915" y="32754"/>
                    <a:pt x="33020" y="36649"/>
                    <a:pt x="31249" y="41607"/>
                  </a:cubicBezTo>
                  <a:lnTo>
                    <a:pt x="27000" y="53911"/>
                  </a:lnTo>
                  <a:lnTo>
                    <a:pt x="22220" y="41075"/>
                  </a:lnTo>
                  <a:cubicBezTo>
                    <a:pt x="20449" y="36207"/>
                    <a:pt x="16554" y="32400"/>
                    <a:pt x="11597" y="30807"/>
                  </a:cubicBezTo>
                  <a:lnTo>
                    <a:pt x="0" y="27000"/>
                  </a:lnTo>
                  <a:lnTo>
                    <a:pt x="11420" y="23105"/>
                  </a:lnTo>
                  <a:cubicBezTo>
                    <a:pt x="16200" y="21511"/>
                    <a:pt x="20007" y="17882"/>
                    <a:pt x="21777" y="13190"/>
                  </a:cubicBezTo>
                  <a:lnTo>
                    <a:pt x="26911" y="88"/>
                  </a:lnTo>
                  <a:close/>
                </a:path>
              </a:pathLst>
            </a:custGeom>
            <a:solidFill>
              <a:srgbClr val="F39200"/>
            </a:solidFill>
            <a:ln w="884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s-PE"/>
            </a:p>
          </p:txBody>
        </p:sp>
        <p:grpSp>
          <p:nvGrpSpPr>
            <p:cNvPr id="1260" name="Gráfico 7">
              <a:extLst>
                <a:ext uri="{FF2B5EF4-FFF2-40B4-BE49-F238E27FC236}">
                  <a16:creationId xmlns:a16="http://schemas.microsoft.com/office/drawing/2014/main" id="{FC7B7AEA-85CC-F96B-A37F-73EEDB6B9856}"/>
                </a:ext>
              </a:extLst>
            </p:cNvPr>
            <p:cNvGrpSpPr/>
            <p:nvPr/>
          </p:nvGrpSpPr>
          <p:grpSpPr>
            <a:xfrm>
              <a:off x="3319509" y="1489873"/>
              <a:ext cx="856564" cy="852491"/>
              <a:chOff x="3319509" y="1489873"/>
              <a:chExt cx="856564" cy="852491"/>
            </a:xfrm>
            <a:solidFill>
              <a:srgbClr val="000000"/>
            </a:solidFill>
          </p:grpSpPr>
          <p:sp>
            <p:nvSpPr>
              <p:cNvPr id="1261" name="Forma libre: forma 1260">
                <a:extLst>
                  <a:ext uri="{FF2B5EF4-FFF2-40B4-BE49-F238E27FC236}">
                    <a16:creationId xmlns:a16="http://schemas.microsoft.com/office/drawing/2014/main" id="{DA97B06D-EA35-943C-271A-95440F49CFEE}"/>
                  </a:ext>
                </a:extLst>
              </p:cNvPr>
              <p:cNvSpPr/>
              <p:nvPr/>
            </p:nvSpPr>
            <p:spPr>
              <a:xfrm>
                <a:off x="3825667" y="1529089"/>
                <a:ext cx="118248" cy="143144"/>
              </a:xfrm>
              <a:custGeom>
                <a:avLst/>
                <a:gdLst>
                  <a:gd name="connsiteX0" fmla="*/ 1707 w 118248"/>
                  <a:gd name="connsiteY0" fmla="*/ 129511 h 143144"/>
                  <a:gd name="connsiteX1" fmla="*/ 25 w 118248"/>
                  <a:gd name="connsiteY1" fmla="*/ 138275 h 143144"/>
                  <a:gd name="connsiteX2" fmla="*/ 13658 w 118248"/>
                  <a:gd name="connsiteY2" fmla="*/ 143144 h 143144"/>
                  <a:gd name="connsiteX3" fmla="*/ 20385 w 118248"/>
                  <a:gd name="connsiteY3" fmla="*/ 136948 h 143144"/>
                  <a:gd name="connsiteX4" fmla="*/ 110149 w 118248"/>
                  <a:gd name="connsiteY4" fmla="*/ 24079 h 143144"/>
                  <a:gd name="connsiteX5" fmla="*/ 118116 w 118248"/>
                  <a:gd name="connsiteY5" fmla="*/ 5488 h 143144"/>
                  <a:gd name="connsiteX6" fmla="*/ 117851 w 118248"/>
                  <a:gd name="connsiteY6" fmla="*/ 4515 h 143144"/>
                  <a:gd name="connsiteX7" fmla="*/ 66861 w 118248"/>
                  <a:gd name="connsiteY7" fmla="*/ 6285 h 143144"/>
                  <a:gd name="connsiteX8" fmla="*/ 55441 w 118248"/>
                  <a:gd name="connsiteY8" fmla="*/ 2213 h 143144"/>
                  <a:gd name="connsiteX9" fmla="*/ 34195 w 118248"/>
                  <a:gd name="connsiteY9" fmla="*/ 61348 h 143144"/>
                  <a:gd name="connsiteX10" fmla="*/ 3920 w 118248"/>
                  <a:gd name="connsiteY10" fmla="*/ 135531 h 143144"/>
                  <a:gd name="connsiteX11" fmla="*/ 29858 w 118248"/>
                  <a:gd name="connsiteY11" fmla="*/ 59754 h 143144"/>
                  <a:gd name="connsiteX12" fmla="*/ 52785 w 118248"/>
                  <a:gd name="connsiteY12" fmla="*/ 1062 h 143144"/>
                  <a:gd name="connsiteX13" fmla="*/ 50838 w 118248"/>
                  <a:gd name="connsiteY13" fmla="*/ 0 h 143144"/>
                  <a:gd name="connsiteX14" fmla="*/ 49687 w 118248"/>
                  <a:gd name="connsiteY14" fmla="*/ 974 h 143144"/>
                  <a:gd name="connsiteX15" fmla="*/ 1707 w 118248"/>
                  <a:gd name="connsiteY15" fmla="*/ 129600 h 143144"/>
                  <a:gd name="connsiteX16" fmla="*/ 48448 w 118248"/>
                  <a:gd name="connsiteY16" fmla="*/ 92508 h 143144"/>
                  <a:gd name="connsiteX17" fmla="*/ 74385 w 118248"/>
                  <a:gd name="connsiteY17" fmla="*/ 61613 h 143144"/>
                  <a:gd name="connsiteX18" fmla="*/ 51989 w 118248"/>
                  <a:gd name="connsiteY18" fmla="*/ 95429 h 143144"/>
                  <a:gd name="connsiteX19" fmla="*/ 24458 w 118248"/>
                  <a:gd name="connsiteY19" fmla="*/ 125085 h 143144"/>
                  <a:gd name="connsiteX20" fmla="*/ 48359 w 118248"/>
                  <a:gd name="connsiteY20" fmla="*/ 92508 h 1431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8248" h="143144">
                    <a:moveTo>
                      <a:pt x="1707" y="129511"/>
                    </a:moveTo>
                    <a:cubicBezTo>
                      <a:pt x="644" y="132256"/>
                      <a:pt x="-152" y="135443"/>
                      <a:pt x="25" y="138275"/>
                    </a:cubicBezTo>
                    <a:cubicBezTo>
                      <a:pt x="4628" y="139780"/>
                      <a:pt x="9143" y="141374"/>
                      <a:pt x="13658" y="143144"/>
                    </a:cubicBezTo>
                    <a:cubicBezTo>
                      <a:pt x="16225" y="141462"/>
                      <a:pt x="18526" y="139161"/>
                      <a:pt x="20385" y="136948"/>
                    </a:cubicBezTo>
                    <a:cubicBezTo>
                      <a:pt x="50307" y="99325"/>
                      <a:pt x="80228" y="61702"/>
                      <a:pt x="110149" y="24079"/>
                    </a:cubicBezTo>
                    <a:cubicBezTo>
                      <a:pt x="114487" y="18679"/>
                      <a:pt x="119090" y="12305"/>
                      <a:pt x="118116" y="5488"/>
                    </a:cubicBezTo>
                    <a:cubicBezTo>
                      <a:pt x="118116" y="5134"/>
                      <a:pt x="117940" y="4869"/>
                      <a:pt x="117851" y="4515"/>
                    </a:cubicBezTo>
                    <a:cubicBezTo>
                      <a:pt x="101651" y="3187"/>
                      <a:pt x="83061" y="11243"/>
                      <a:pt x="66861" y="6285"/>
                    </a:cubicBezTo>
                    <a:cubicBezTo>
                      <a:pt x="62523" y="4957"/>
                      <a:pt x="58805" y="3629"/>
                      <a:pt x="55441" y="2213"/>
                    </a:cubicBezTo>
                    <a:cubicBezTo>
                      <a:pt x="50838" y="16111"/>
                      <a:pt x="43136" y="37446"/>
                      <a:pt x="34195" y="61348"/>
                    </a:cubicBezTo>
                    <a:cubicBezTo>
                      <a:pt x="18703" y="102777"/>
                      <a:pt x="5159" y="135974"/>
                      <a:pt x="3920" y="135531"/>
                    </a:cubicBezTo>
                    <a:cubicBezTo>
                      <a:pt x="2769" y="135089"/>
                      <a:pt x="14366" y="101184"/>
                      <a:pt x="29858" y="59754"/>
                    </a:cubicBezTo>
                    <a:cubicBezTo>
                      <a:pt x="38887" y="35764"/>
                      <a:pt x="47120" y="14607"/>
                      <a:pt x="52785" y="1062"/>
                    </a:cubicBezTo>
                    <a:cubicBezTo>
                      <a:pt x="52077" y="708"/>
                      <a:pt x="51458" y="354"/>
                      <a:pt x="50838" y="0"/>
                    </a:cubicBezTo>
                    <a:lnTo>
                      <a:pt x="49687" y="974"/>
                    </a:lnTo>
                    <a:cubicBezTo>
                      <a:pt x="33664" y="43820"/>
                      <a:pt x="17730" y="86754"/>
                      <a:pt x="1707" y="129600"/>
                    </a:cubicBezTo>
                    <a:close/>
                    <a:moveTo>
                      <a:pt x="48448" y="92508"/>
                    </a:moveTo>
                    <a:cubicBezTo>
                      <a:pt x="62169" y="75069"/>
                      <a:pt x="73323" y="60816"/>
                      <a:pt x="74385" y="61613"/>
                    </a:cubicBezTo>
                    <a:cubicBezTo>
                      <a:pt x="75448" y="62321"/>
                      <a:pt x="65887" y="77813"/>
                      <a:pt x="51989" y="95429"/>
                    </a:cubicBezTo>
                    <a:cubicBezTo>
                      <a:pt x="38179" y="113046"/>
                      <a:pt x="25343" y="125971"/>
                      <a:pt x="24458" y="125085"/>
                    </a:cubicBezTo>
                    <a:cubicBezTo>
                      <a:pt x="23484" y="124200"/>
                      <a:pt x="34638" y="110036"/>
                      <a:pt x="48359" y="925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62" name="Forma libre: forma 1261">
                <a:extLst>
                  <a:ext uri="{FF2B5EF4-FFF2-40B4-BE49-F238E27FC236}">
                    <a16:creationId xmlns:a16="http://schemas.microsoft.com/office/drawing/2014/main" id="{FC38C6D3-631F-E6CF-FBF7-8BF80D7DB41C}"/>
                  </a:ext>
                </a:extLst>
              </p:cNvPr>
              <p:cNvSpPr/>
              <p:nvPr/>
            </p:nvSpPr>
            <p:spPr>
              <a:xfrm>
                <a:off x="3898105" y="1585302"/>
                <a:ext cx="162442" cy="122960"/>
              </a:xfrm>
              <a:custGeom>
                <a:avLst/>
                <a:gdLst>
                  <a:gd name="connsiteX0" fmla="*/ 41341 w 162442"/>
                  <a:gd name="connsiteY0" fmla="*/ 64623 h 122960"/>
                  <a:gd name="connsiteX1" fmla="*/ 80115 w 162442"/>
                  <a:gd name="connsiteY1" fmla="*/ 23548 h 122960"/>
                  <a:gd name="connsiteX2" fmla="*/ 97200 w 162442"/>
                  <a:gd name="connsiteY2" fmla="*/ 7436 h 122960"/>
                  <a:gd name="connsiteX3" fmla="*/ 82594 w 162442"/>
                  <a:gd name="connsiteY3" fmla="*/ 25761 h 122960"/>
                  <a:gd name="connsiteX4" fmla="*/ 44882 w 162442"/>
                  <a:gd name="connsiteY4" fmla="*/ 67721 h 122960"/>
                  <a:gd name="connsiteX5" fmla="*/ 6108 w 162442"/>
                  <a:gd name="connsiteY5" fmla="*/ 108797 h 122960"/>
                  <a:gd name="connsiteX6" fmla="*/ 0 w 162442"/>
                  <a:gd name="connsiteY6" fmla="*/ 119066 h 122960"/>
                  <a:gd name="connsiteX7" fmla="*/ 5046 w 162442"/>
                  <a:gd name="connsiteY7" fmla="*/ 122961 h 122960"/>
                  <a:gd name="connsiteX8" fmla="*/ 162443 w 162442"/>
                  <a:gd name="connsiteY8" fmla="*/ 19387 h 122960"/>
                  <a:gd name="connsiteX9" fmla="*/ 147925 w 162442"/>
                  <a:gd name="connsiteY9" fmla="*/ 10800 h 122960"/>
                  <a:gd name="connsiteX10" fmla="*/ 147748 w 162442"/>
                  <a:gd name="connsiteY10" fmla="*/ 10800 h 122960"/>
                  <a:gd name="connsiteX11" fmla="*/ 99856 w 162442"/>
                  <a:gd name="connsiteY11" fmla="*/ 0 h 122960"/>
                  <a:gd name="connsiteX12" fmla="*/ 17705 w 162442"/>
                  <a:gd name="connsiteY12" fmla="*/ 90826 h 122960"/>
                  <a:gd name="connsiteX13" fmla="*/ 41518 w 162442"/>
                  <a:gd name="connsiteY13" fmla="*/ 64623 h 1229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62442" h="122960">
                    <a:moveTo>
                      <a:pt x="41341" y="64623"/>
                    </a:moveTo>
                    <a:cubicBezTo>
                      <a:pt x="56302" y="48423"/>
                      <a:pt x="70023" y="33905"/>
                      <a:pt x="80115" y="23548"/>
                    </a:cubicBezTo>
                    <a:cubicBezTo>
                      <a:pt x="90207" y="13190"/>
                      <a:pt x="96669" y="6993"/>
                      <a:pt x="97200" y="7436"/>
                    </a:cubicBezTo>
                    <a:cubicBezTo>
                      <a:pt x="97643" y="7879"/>
                      <a:pt x="92066" y="14872"/>
                      <a:pt x="82594" y="25761"/>
                    </a:cubicBezTo>
                    <a:cubicBezTo>
                      <a:pt x="73121" y="36649"/>
                      <a:pt x="59754" y="51521"/>
                      <a:pt x="44882" y="67721"/>
                    </a:cubicBezTo>
                    <a:cubicBezTo>
                      <a:pt x="29921" y="83921"/>
                      <a:pt x="16200" y="98439"/>
                      <a:pt x="6108" y="108797"/>
                    </a:cubicBezTo>
                    <a:cubicBezTo>
                      <a:pt x="2390" y="112249"/>
                      <a:pt x="354" y="115879"/>
                      <a:pt x="0" y="119066"/>
                    </a:cubicBezTo>
                    <a:cubicBezTo>
                      <a:pt x="1682" y="120305"/>
                      <a:pt x="3364" y="121633"/>
                      <a:pt x="5046" y="122961"/>
                    </a:cubicBezTo>
                    <a:cubicBezTo>
                      <a:pt x="56833" y="92331"/>
                      <a:pt x="116321" y="53557"/>
                      <a:pt x="162443" y="19387"/>
                    </a:cubicBezTo>
                    <a:cubicBezTo>
                      <a:pt x="158282" y="15403"/>
                      <a:pt x="153413" y="12748"/>
                      <a:pt x="147925" y="10800"/>
                    </a:cubicBezTo>
                    <a:lnTo>
                      <a:pt x="147748" y="10800"/>
                    </a:lnTo>
                    <a:cubicBezTo>
                      <a:pt x="132876" y="5577"/>
                      <a:pt x="114551" y="5754"/>
                      <a:pt x="99856" y="0"/>
                    </a:cubicBezTo>
                    <a:cubicBezTo>
                      <a:pt x="74626" y="26734"/>
                      <a:pt x="44085" y="58957"/>
                      <a:pt x="17705" y="90826"/>
                    </a:cubicBezTo>
                    <a:cubicBezTo>
                      <a:pt x="24876" y="82859"/>
                      <a:pt x="32843" y="74007"/>
                      <a:pt x="41518" y="64623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63" name="Forma libre: forma 1262">
                <a:extLst>
                  <a:ext uri="{FF2B5EF4-FFF2-40B4-BE49-F238E27FC236}">
                    <a16:creationId xmlns:a16="http://schemas.microsoft.com/office/drawing/2014/main" id="{944B5DEB-42B2-48C0-B3C9-347727A11662}"/>
                  </a:ext>
                </a:extLst>
              </p:cNvPr>
              <p:cNvSpPr/>
              <p:nvPr/>
            </p:nvSpPr>
            <p:spPr>
              <a:xfrm>
                <a:off x="3964286" y="1691886"/>
                <a:ext cx="159999" cy="91357"/>
              </a:xfrm>
              <a:custGeom>
                <a:avLst/>
                <a:gdLst>
                  <a:gd name="connsiteX0" fmla="*/ 99537 w 159999"/>
                  <a:gd name="connsiteY0" fmla="*/ 8587 h 91357"/>
                  <a:gd name="connsiteX1" fmla="*/ 82098 w 159999"/>
                  <a:gd name="connsiteY1" fmla="*/ 19564 h 91357"/>
                  <a:gd name="connsiteX2" fmla="*/ 39518 w 159999"/>
                  <a:gd name="connsiteY2" fmla="*/ 44705 h 91357"/>
                  <a:gd name="connsiteX3" fmla="*/ 2160 w 159999"/>
                  <a:gd name="connsiteY3" fmla="*/ 74361 h 91357"/>
                  <a:gd name="connsiteX4" fmla="*/ 36 w 159999"/>
                  <a:gd name="connsiteY4" fmla="*/ 85338 h 91357"/>
                  <a:gd name="connsiteX5" fmla="*/ 3488 w 159999"/>
                  <a:gd name="connsiteY5" fmla="*/ 91357 h 91357"/>
                  <a:gd name="connsiteX6" fmla="*/ 160000 w 159999"/>
                  <a:gd name="connsiteY6" fmla="*/ 32400 h 91357"/>
                  <a:gd name="connsiteX7" fmla="*/ 112816 w 159999"/>
                  <a:gd name="connsiteY7" fmla="*/ 0 h 91357"/>
                  <a:gd name="connsiteX8" fmla="*/ 97059 w 159999"/>
                  <a:gd name="connsiteY8" fmla="*/ 9295 h 91357"/>
                  <a:gd name="connsiteX9" fmla="*/ 99449 w 159999"/>
                  <a:gd name="connsiteY9" fmla="*/ 8764 h 91357"/>
                  <a:gd name="connsiteX10" fmla="*/ 68465 w 159999"/>
                  <a:gd name="connsiteY10" fmla="*/ 61348 h 91357"/>
                  <a:gd name="connsiteX11" fmla="*/ 42882 w 159999"/>
                  <a:gd name="connsiteY11" fmla="*/ 70908 h 91357"/>
                  <a:gd name="connsiteX12" fmla="*/ 66606 w 159999"/>
                  <a:gd name="connsiteY12" fmla="*/ 57187 h 91357"/>
                  <a:gd name="connsiteX13" fmla="*/ 92810 w 159999"/>
                  <a:gd name="connsiteY13" fmla="*/ 49043 h 91357"/>
                  <a:gd name="connsiteX14" fmla="*/ 68465 w 159999"/>
                  <a:gd name="connsiteY14" fmla="*/ 61436 h 913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59999" h="91357">
                    <a:moveTo>
                      <a:pt x="99537" y="8587"/>
                    </a:moveTo>
                    <a:cubicBezTo>
                      <a:pt x="99803" y="9207"/>
                      <a:pt x="93075" y="13190"/>
                      <a:pt x="82098" y="19564"/>
                    </a:cubicBezTo>
                    <a:cubicBezTo>
                      <a:pt x="71121" y="25938"/>
                      <a:pt x="55983" y="34613"/>
                      <a:pt x="39518" y="44705"/>
                    </a:cubicBezTo>
                    <a:cubicBezTo>
                      <a:pt x="23318" y="54974"/>
                      <a:pt x="6852" y="62941"/>
                      <a:pt x="2160" y="74361"/>
                    </a:cubicBezTo>
                    <a:cubicBezTo>
                      <a:pt x="301" y="78433"/>
                      <a:pt x="-141" y="82328"/>
                      <a:pt x="36" y="85338"/>
                    </a:cubicBezTo>
                    <a:cubicBezTo>
                      <a:pt x="1275" y="87285"/>
                      <a:pt x="2338" y="89321"/>
                      <a:pt x="3488" y="91357"/>
                    </a:cubicBezTo>
                    <a:cubicBezTo>
                      <a:pt x="45803" y="82505"/>
                      <a:pt x="111754" y="51875"/>
                      <a:pt x="160000" y="32400"/>
                    </a:cubicBezTo>
                    <a:cubicBezTo>
                      <a:pt x="145305" y="20626"/>
                      <a:pt x="123262" y="16023"/>
                      <a:pt x="112816" y="0"/>
                    </a:cubicBezTo>
                    <a:cubicBezTo>
                      <a:pt x="107682" y="3098"/>
                      <a:pt x="102459" y="6197"/>
                      <a:pt x="97059" y="9295"/>
                    </a:cubicBezTo>
                    <a:cubicBezTo>
                      <a:pt x="98475" y="8764"/>
                      <a:pt x="99360" y="8587"/>
                      <a:pt x="99449" y="8764"/>
                    </a:cubicBezTo>
                    <a:close/>
                    <a:moveTo>
                      <a:pt x="68465" y="61348"/>
                    </a:moveTo>
                    <a:cubicBezTo>
                      <a:pt x="54744" y="67367"/>
                      <a:pt x="43501" y="72059"/>
                      <a:pt x="42882" y="70908"/>
                    </a:cubicBezTo>
                    <a:cubicBezTo>
                      <a:pt x="42262" y="69757"/>
                      <a:pt x="52708" y="63207"/>
                      <a:pt x="66606" y="57187"/>
                    </a:cubicBezTo>
                    <a:cubicBezTo>
                      <a:pt x="80505" y="51079"/>
                      <a:pt x="92367" y="47892"/>
                      <a:pt x="92810" y="49043"/>
                    </a:cubicBezTo>
                    <a:cubicBezTo>
                      <a:pt x="93252" y="50282"/>
                      <a:pt x="82187" y="55416"/>
                      <a:pt x="68465" y="6143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64" name="Forma libre: forma 1263">
                <a:extLst>
                  <a:ext uri="{FF2B5EF4-FFF2-40B4-BE49-F238E27FC236}">
                    <a16:creationId xmlns:a16="http://schemas.microsoft.com/office/drawing/2014/main" id="{BCD3D7C9-6E5F-6A8D-21E1-75880242BA95}"/>
                  </a:ext>
                </a:extLst>
              </p:cNvPr>
              <p:cNvSpPr/>
              <p:nvPr/>
            </p:nvSpPr>
            <p:spPr>
              <a:xfrm>
                <a:off x="3991322" y="1787758"/>
                <a:ext cx="184750" cy="78742"/>
              </a:xfrm>
              <a:custGeom>
                <a:avLst/>
                <a:gdLst>
                  <a:gd name="connsiteX0" fmla="*/ 112692 w 184750"/>
                  <a:gd name="connsiteY0" fmla="*/ 12216 h 78742"/>
                  <a:gd name="connsiteX1" fmla="*/ 69403 w 184750"/>
                  <a:gd name="connsiteY1" fmla="*/ 28770 h 78742"/>
                  <a:gd name="connsiteX2" fmla="*/ 25672 w 184750"/>
                  <a:gd name="connsiteY2" fmla="*/ 44085 h 78742"/>
                  <a:gd name="connsiteX3" fmla="*/ 7170 w 184750"/>
                  <a:gd name="connsiteY3" fmla="*/ 49131 h 78742"/>
                  <a:gd name="connsiteX4" fmla="*/ 7347 w 184750"/>
                  <a:gd name="connsiteY4" fmla="*/ 48866 h 78742"/>
                  <a:gd name="connsiteX5" fmla="*/ 0 w 184750"/>
                  <a:gd name="connsiteY5" fmla="*/ 52141 h 78742"/>
                  <a:gd name="connsiteX6" fmla="*/ 5842 w 184750"/>
                  <a:gd name="connsiteY6" fmla="*/ 78610 h 78742"/>
                  <a:gd name="connsiteX7" fmla="*/ 12482 w 184750"/>
                  <a:gd name="connsiteY7" fmla="*/ 78610 h 78742"/>
                  <a:gd name="connsiteX8" fmla="*/ 184751 w 184750"/>
                  <a:gd name="connsiteY8" fmla="*/ 70023 h 78742"/>
                  <a:gd name="connsiteX9" fmla="*/ 174305 w 184750"/>
                  <a:gd name="connsiteY9" fmla="*/ 52761 h 78742"/>
                  <a:gd name="connsiteX10" fmla="*/ 148456 w 184750"/>
                  <a:gd name="connsiteY10" fmla="*/ 14607 h 78742"/>
                  <a:gd name="connsiteX11" fmla="*/ 146508 w 184750"/>
                  <a:gd name="connsiteY11" fmla="*/ 0 h 78742"/>
                  <a:gd name="connsiteX12" fmla="*/ 123757 w 184750"/>
                  <a:gd name="connsiteY12" fmla="*/ 7525 h 78742"/>
                  <a:gd name="connsiteX13" fmla="*/ 112692 w 184750"/>
                  <a:gd name="connsiteY13" fmla="*/ 12216 h 787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4750" h="78742">
                    <a:moveTo>
                      <a:pt x="112692" y="12216"/>
                    </a:moveTo>
                    <a:cubicBezTo>
                      <a:pt x="101715" y="16643"/>
                      <a:pt x="86400" y="22574"/>
                      <a:pt x="69403" y="28770"/>
                    </a:cubicBezTo>
                    <a:cubicBezTo>
                      <a:pt x="52406" y="34967"/>
                      <a:pt x="36915" y="40367"/>
                      <a:pt x="25672" y="44085"/>
                    </a:cubicBezTo>
                    <a:cubicBezTo>
                      <a:pt x="14429" y="47803"/>
                      <a:pt x="7347" y="49751"/>
                      <a:pt x="7170" y="49131"/>
                    </a:cubicBezTo>
                    <a:cubicBezTo>
                      <a:pt x="7170" y="49131"/>
                      <a:pt x="7170" y="48954"/>
                      <a:pt x="7347" y="48866"/>
                    </a:cubicBezTo>
                    <a:cubicBezTo>
                      <a:pt x="4780" y="49928"/>
                      <a:pt x="2479" y="50990"/>
                      <a:pt x="0" y="52141"/>
                    </a:cubicBezTo>
                    <a:cubicBezTo>
                      <a:pt x="2390" y="60816"/>
                      <a:pt x="4338" y="69580"/>
                      <a:pt x="5842" y="78610"/>
                    </a:cubicBezTo>
                    <a:cubicBezTo>
                      <a:pt x="8056" y="78787"/>
                      <a:pt x="10269" y="78787"/>
                      <a:pt x="12482" y="78610"/>
                    </a:cubicBezTo>
                    <a:cubicBezTo>
                      <a:pt x="57541" y="77548"/>
                      <a:pt x="130574" y="73121"/>
                      <a:pt x="184751" y="70023"/>
                    </a:cubicBezTo>
                    <a:cubicBezTo>
                      <a:pt x="182183" y="63826"/>
                      <a:pt x="178465" y="57984"/>
                      <a:pt x="174305" y="52761"/>
                    </a:cubicBezTo>
                    <a:cubicBezTo>
                      <a:pt x="164656" y="40633"/>
                      <a:pt x="152705" y="29479"/>
                      <a:pt x="148456" y="14607"/>
                    </a:cubicBezTo>
                    <a:cubicBezTo>
                      <a:pt x="147128" y="9915"/>
                      <a:pt x="146597" y="5046"/>
                      <a:pt x="146508" y="0"/>
                    </a:cubicBezTo>
                    <a:cubicBezTo>
                      <a:pt x="139249" y="2390"/>
                      <a:pt x="131636" y="4957"/>
                      <a:pt x="123757" y="7525"/>
                    </a:cubicBezTo>
                    <a:cubicBezTo>
                      <a:pt x="120924" y="8764"/>
                      <a:pt x="117206" y="10357"/>
                      <a:pt x="112692" y="1221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65" name="Forma libre: forma 1264">
                <a:extLst>
                  <a:ext uri="{FF2B5EF4-FFF2-40B4-BE49-F238E27FC236}">
                    <a16:creationId xmlns:a16="http://schemas.microsoft.com/office/drawing/2014/main" id="{0A52F4BC-CE30-2ED0-919E-42331E61986E}"/>
                  </a:ext>
                </a:extLst>
              </p:cNvPr>
              <p:cNvSpPr/>
              <p:nvPr/>
            </p:nvSpPr>
            <p:spPr>
              <a:xfrm>
                <a:off x="3998758" y="1914614"/>
                <a:ext cx="171660" cy="83036"/>
              </a:xfrm>
              <a:custGeom>
                <a:avLst/>
                <a:gdLst>
                  <a:gd name="connsiteX0" fmla="*/ 92154 w 171660"/>
                  <a:gd name="connsiteY0" fmla="*/ 9118 h 83036"/>
                  <a:gd name="connsiteX1" fmla="*/ 32931 w 171660"/>
                  <a:gd name="connsiteY1" fmla="*/ 4603 h 83036"/>
                  <a:gd name="connsiteX2" fmla="*/ 8410 w 171660"/>
                  <a:gd name="connsiteY2" fmla="*/ 1770 h 83036"/>
                  <a:gd name="connsiteX3" fmla="*/ 27797 w 171660"/>
                  <a:gd name="connsiteY3" fmla="*/ 1239 h 83036"/>
                  <a:gd name="connsiteX4" fmla="*/ 5665 w 171660"/>
                  <a:gd name="connsiteY4" fmla="*/ 0 h 83036"/>
                  <a:gd name="connsiteX5" fmla="*/ 1505 w 171660"/>
                  <a:gd name="connsiteY5" fmla="*/ 0 h 83036"/>
                  <a:gd name="connsiteX6" fmla="*/ 0 w 171660"/>
                  <a:gd name="connsiteY6" fmla="*/ 21689 h 83036"/>
                  <a:gd name="connsiteX7" fmla="*/ 168639 w 171660"/>
                  <a:gd name="connsiteY7" fmla="*/ 83036 h 83036"/>
                  <a:gd name="connsiteX8" fmla="*/ 171649 w 171660"/>
                  <a:gd name="connsiteY8" fmla="*/ 71439 h 83036"/>
                  <a:gd name="connsiteX9" fmla="*/ 148101 w 171660"/>
                  <a:gd name="connsiteY9" fmla="*/ 13633 h 83036"/>
                  <a:gd name="connsiteX10" fmla="*/ 128361 w 171660"/>
                  <a:gd name="connsiteY10" fmla="*/ 11862 h 83036"/>
                  <a:gd name="connsiteX11" fmla="*/ 92154 w 171660"/>
                  <a:gd name="connsiteY11" fmla="*/ 9207 h 830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1660" h="83036">
                    <a:moveTo>
                      <a:pt x="92154" y="9118"/>
                    </a:moveTo>
                    <a:cubicBezTo>
                      <a:pt x="69846" y="7436"/>
                      <a:pt x="49662" y="5931"/>
                      <a:pt x="32931" y="4603"/>
                    </a:cubicBezTo>
                    <a:cubicBezTo>
                      <a:pt x="17793" y="3364"/>
                      <a:pt x="8410" y="2390"/>
                      <a:pt x="8410" y="1770"/>
                    </a:cubicBezTo>
                    <a:cubicBezTo>
                      <a:pt x="8410" y="1239"/>
                      <a:pt x="15757" y="1062"/>
                      <a:pt x="27797" y="1239"/>
                    </a:cubicBezTo>
                    <a:cubicBezTo>
                      <a:pt x="20449" y="708"/>
                      <a:pt x="13013" y="266"/>
                      <a:pt x="5665" y="0"/>
                    </a:cubicBezTo>
                    <a:cubicBezTo>
                      <a:pt x="4249" y="0"/>
                      <a:pt x="2921" y="0"/>
                      <a:pt x="1505" y="0"/>
                    </a:cubicBezTo>
                    <a:cubicBezTo>
                      <a:pt x="1328" y="7348"/>
                      <a:pt x="797" y="14518"/>
                      <a:pt x="0" y="21689"/>
                    </a:cubicBezTo>
                    <a:cubicBezTo>
                      <a:pt x="46564" y="39039"/>
                      <a:pt x="115259" y="63472"/>
                      <a:pt x="168639" y="83036"/>
                    </a:cubicBezTo>
                    <a:cubicBezTo>
                      <a:pt x="170410" y="79495"/>
                      <a:pt x="171560" y="75689"/>
                      <a:pt x="171649" y="71439"/>
                    </a:cubicBezTo>
                    <a:cubicBezTo>
                      <a:pt x="172269" y="50282"/>
                      <a:pt x="146774" y="34082"/>
                      <a:pt x="148101" y="13633"/>
                    </a:cubicBezTo>
                    <a:cubicBezTo>
                      <a:pt x="141551" y="13102"/>
                      <a:pt x="134911" y="12570"/>
                      <a:pt x="128361" y="11862"/>
                    </a:cubicBezTo>
                    <a:cubicBezTo>
                      <a:pt x="117118" y="11066"/>
                      <a:pt x="105079" y="10092"/>
                      <a:pt x="92154" y="920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66" name="Forma libre: forma 1265">
                <a:extLst>
                  <a:ext uri="{FF2B5EF4-FFF2-40B4-BE49-F238E27FC236}">
                    <a16:creationId xmlns:a16="http://schemas.microsoft.com/office/drawing/2014/main" id="{4600F4ED-AF14-D5F2-CC70-4754AE2B4AE2}"/>
                  </a:ext>
                </a:extLst>
              </p:cNvPr>
              <p:cNvSpPr/>
              <p:nvPr/>
            </p:nvSpPr>
            <p:spPr>
              <a:xfrm>
                <a:off x="3976538" y="1989329"/>
                <a:ext cx="158231" cy="151111"/>
              </a:xfrm>
              <a:custGeom>
                <a:avLst/>
                <a:gdLst>
                  <a:gd name="connsiteX0" fmla="*/ 41429 w 158231"/>
                  <a:gd name="connsiteY0" fmla="*/ 16023 h 151111"/>
                  <a:gd name="connsiteX1" fmla="*/ 16997 w 158231"/>
                  <a:gd name="connsiteY1" fmla="*/ 3275 h 151111"/>
                  <a:gd name="connsiteX2" fmla="*/ 10092 w 158231"/>
                  <a:gd name="connsiteY2" fmla="*/ 0 h 151111"/>
                  <a:gd name="connsiteX3" fmla="*/ 0 w 158231"/>
                  <a:gd name="connsiteY3" fmla="*/ 24875 h 151111"/>
                  <a:gd name="connsiteX4" fmla="*/ 140134 w 158231"/>
                  <a:gd name="connsiteY4" fmla="*/ 151112 h 151111"/>
                  <a:gd name="connsiteX5" fmla="*/ 154210 w 158231"/>
                  <a:gd name="connsiteY5" fmla="*/ 137921 h 151111"/>
                  <a:gd name="connsiteX6" fmla="*/ 148102 w 158231"/>
                  <a:gd name="connsiteY6" fmla="*/ 73033 h 151111"/>
                  <a:gd name="connsiteX7" fmla="*/ 90295 w 158231"/>
                  <a:gd name="connsiteY7" fmla="*/ 43023 h 151111"/>
                  <a:gd name="connsiteX8" fmla="*/ 41341 w 158231"/>
                  <a:gd name="connsiteY8" fmla="*/ 16112 h 151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231" h="151111">
                    <a:moveTo>
                      <a:pt x="41429" y="16023"/>
                    </a:moveTo>
                    <a:cubicBezTo>
                      <a:pt x="33197" y="11685"/>
                      <a:pt x="25052" y="7436"/>
                      <a:pt x="16997" y="3275"/>
                    </a:cubicBezTo>
                    <a:cubicBezTo>
                      <a:pt x="14695" y="2125"/>
                      <a:pt x="12393" y="974"/>
                      <a:pt x="10092" y="0"/>
                    </a:cubicBezTo>
                    <a:cubicBezTo>
                      <a:pt x="7170" y="8498"/>
                      <a:pt x="3806" y="16820"/>
                      <a:pt x="0" y="24875"/>
                    </a:cubicBezTo>
                    <a:cubicBezTo>
                      <a:pt x="40898" y="56213"/>
                      <a:pt x="94633" y="111187"/>
                      <a:pt x="140134" y="151112"/>
                    </a:cubicBezTo>
                    <a:cubicBezTo>
                      <a:pt x="145800" y="147659"/>
                      <a:pt x="150934" y="143675"/>
                      <a:pt x="154210" y="137921"/>
                    </a:cubicBezTo>
                    <a:cubicBezTo>
                      <a:pt x="165276" y="118623"/>
                      <a:pt x="150226" y="95164"/>
                      <a:pt x="148102" y="73033"/>
                    </a:cubicBezTo>
                    <a:cubicBezTo>
                      <a:pt x="134380" y="66216"/>
                      <a:pt x="113489" y="55416"/>
                      <a:pt x="90295" y="43023"/>
                    </a:cubicBezTo>
                    <a:cubicBezTo>
                      <a:pt x="71351" y="32843"/>
                      <a:pt x="54266" y="23459"/>
                      <a:pt x="41341" y="1611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67" name="Forma libre: forma 1266">
                <a:extLst>
                  <a:ext uri="{FF2B5EF4-FFF2-40B4-BE49-F238E27FC236}">
                    <a16:creationId xmlns:a16="http://schemas.microsoft.com/office/drawing/2014/main" id="{10914C83-085A-0451-E2D9-7E6BA57E1328}"/>
                  </a:ext>
                </a:extLst>
              </p:cNvPr>
              <p:cNvSpPr/>
              <p:nvPr/>
            </p:nvSpPr>
            <p:spPr>
              <a:xfrm>
                <a:off x="3938827" y="2059706"/>
                <a:ext cx="145800" cy="151554"/>
              </a:xfrm>
              <a:custGeom>
                <a:avLst/>
                <a:gdLst>
                  <a:gd name="connsiteX0" fmla="*/ 85780 w 145800"/>
                  <a:gd name="connsiteY0" fmla="*/ 56036 h 151554"/>
                  <a:gd name="connsiteX1" fmla="*/ 30364 w 145800"/>
                  <a:gd name="connsiteY1" fmla="*/ 15757 h 151554"/>
                  <a:gd name="connsiteX2" fmla="*/ 10092 w 145800"/>
                  <a:gd name="connsiteY2" fmla="*/ 0 h 151554"/>
                  <a:gd name="connsiteX3" fmla="*/ 0 w 145800"/>
                  <a:gd name="connsiteY3" fmla="*/ 12394 h 151554"/>
                  <a:gd name="connsiteX4" fmla="*/ 10977 w 145800"/>
                  <a:gd name="connsiteY4" fmla="*/ 25849 h 151554"/>
                  <a:gd name="connsiteX5" fmla="*/ 124997 w 145800"/>
                  <a:gd name="connsiteY5" fmla="*/ 151554 h 151554"/>
                  <a:gd name="connsiteX6" fmla="*/ 141285 w 145800"/>
                  <a:gd name="connsiteY6" fmla="*/ 104105 h 151554"/>
                  <a:gd name="connsiteX7" fmla="*/ 145800 w 145800"/>
                  <a:gd name="connsiteY7" fmla="*/ 99325 h 151554"/>
                  <a:gd name="connsiteX8" fmla="*/ 131459 w 145800"/>
                  <a:gd name="connsiteY8" fmla="*/ 87993 h 151554"/>
                  <a:gd name="connsiteX9" fmla="*/ 85869 w 145800"/>
                  <a:gd name="connsiteY9" fmla="*/ 56036 h 1515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45800" h="151554">
                    <a:moveTo>
                      <a:pt x="85780" y="56036"/>
                    </a:moveTo>
                    <a:cubicBezTo>
                      <a:pt x="64003" y="40544"/>
                      <a:pt x="44351" y="26203"/>
                      <a:pt x="30364" y="15757"/>
                    </a:cubicBezTo>
                    <a:cubicBezTo>
                      <a:pt x="20361" y="8233"/>
                      <a:pt x="13279" y="2744"/>
                      <a:pt x="10092" y="0"/>
                    </a:cubicBezTo>
                    <a:cubicBezTo>
                      <a:pt x="6817" y="4249"/>
                      <a:pt x="3453" y="8410"/>
                      <a:pt x="0" y="12394"/>
                    </a:cubicBezTo>
                    <a:cubicBezTo>
                      <a:pt x="2921" y="17351"/>
                      <a:pt x="6994" y="21689"/>
                      <a:pt x="10977" y="25849"/>
                    </a:cubicBezTo>
                    <a:cubicBezTo>
                      <a:pt x="41341" y="57807"/>
                      <a:pt x="89233" y="112515"/>
                      <a:pt x="124997" y="151554"/>
                    </a:cubicBezTo>
                    <a:cubicBezTo>
                      <a:pt x="133318" y="137744"/>
                      <a:pt x="131370" y="117649"/>
                      <a:pt x="141285" y="104105"/>
                    </a:cubicBezTo>
                    <a:cubicBezTo>
                      <a:pt x="142613" y="102334"/>
                      <a:pt x="144207" y="100741"/>
                      <a:pt x="145800" y="99325"/>
                    </a:cubicBezTo>
                    <a:cubicBezTo>
                      <a:pt x="141285" y="95695"/>
                      <a:pt x="136416" y="91889"/>
                      <a:pt x="131459" y="87993"/>
                    </a:cubicBezTo>
                    <a:cubicBezTo>
                      <a:pt x="118446" y="79053"/>
                      <a:pt x="102777" y="68075"/>
                      <a:pt x="85869" y="5603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68" name="Forma libre: forma 1267">
                <a:extLst>
                  <a:ext uri="{FF2B5EF4-FFF2-40B4-BE49-F238E27FC236}">
                    <a16:creationId xmlns:a16="http://schemas.microsoft.com/office/drawing/2014/main" id="{AD2E0E80-A02A-315A-B641-9DE3F9355CA2}"/>
                  </a:ext>
                </a:extLst>
              </p:cNvPr>
              <p:cNvSpPr/>
              <p:nvPr/>
            </p:nvSpPr>
            <p:spPr>
              <a:xfrm>
                <a:off x="3879604" y="2112732"/>
                <a:ext cx="97023" cy="197497"/>
              </a:xfrm>
              <a:custGeom>
                <a:avLst/>
                <a:gdLst>
                  <a:gd name="connsiteX0" fmla="*/ 60020 w 97023"/>
                  <a:gd name="connsiteY0" fmla="*/ 74184 h 197497"/>
                  <a:gd name="connsiteX1" fmla="*/ 42138 w 97023"/>
                  <a:gd name="connsiteY1" fmla="*/ 42846 h 197497"/>
                  <a:gd name="connsiteX2" fmla="*/ 26469 w 97023"/>
                  <a:gd name="connsiteY2" fmla="*/ 18767 h 197497"/>
                  <a:gd name="connsiteX3" fmla="*/ 9383 w 97023"/>
                  <a:gd name="connsiteY3" fmla="*/ 14872 h 197497"/>
                  <a:gd name="connsiteX4" fmla="*/ 3718 w 97023"/>
                  <a:gd name="connsiteY4" fmla="*/ 18856 h 197497"/>
                  <a:gd name="connsiteX5" fmla="*/ 8675 w 97023"/>
                  <a:gd name="connsiteY5" fmla="*/ 13279 h 197497"/>
                  <a:gd name="connsiteX6" fmla="*/ 27088 w 97023"/>
                  <a:gd name="connsiteY6" fmla="*/ 15226 h 197497"/>
                  <a:gd name="connsiteX7" fmla="*/ 14075 w 97023"/>
                  <a:gd name="connsiteY7" fmla="*/ 0 h 197497"/>
                  <a:gd name="connsiteX8" fmla="*/ 0 w 97023"/>
                  <a:gd name="connsiteY8" fmla="*/ 9295 h 197497"/>
                  <a:gd name="connsiteX9" fmla="*/ 61879 w 97023"/>
                  <a:gd name="connsiteY9" fmla="*/ 197144 h 197497"/>
                  <a:gd name="connsiteX10" fmla="*/ 82416 w 97023"/>
                  <a:gd name="connsiteY10" fmla="*/ 192541 h 197497"/>
                  <a:gd name="connsiteX11" fmla="*/ 97023 w 97023"/>
                  <a:gd name="connsiteY11" fmla="*/ 136239 h 197497"/>
                  <a:gd name="connsiteX12" fmla="*/ 93482 w 97023"/>
                  <a:gd name="connsiteY12" fmla="*/ 130574 h 197497"/>
                  <a:gd name="connsiteX13" fmla="*/ 60108 w 97023"/>
                  <a:gd name="connsiteY13" fmla="*/ 74272 h 197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97023" h="197497">
                    <a:moveTo>
                      <a:pt x="60020" y="74184"/>
                    </a:moveTo>
                    <a:cubicBezTo>
                      <a:pt x="53734" y="63118"/>
                      <a:pt x="47715" y="52672"/>
                      <a:pt x="42138" y="42846"/>
                    </a:cubicBezTo>
                    <a:cubicBezTo>
                      <a:pt x="36561" y="33285"/>
                      <a:pt x="32400" y="23990"/>
                      <a:pt x="26469" y="18767"/>
                    </a:cubicBezTo>
                    <a:cubicBezTo>
                      <a:pt x="20626" y="13279"/>
                      <a:pt x="13367" y="13367"/>
                      <a:pt x="9383" y="14872"/>
                    </a:cubicBezTo>
                    <a:cubicBezTo>
                      <a:pt x="5223" y="16466"/>
                      <a:pt x="4072" y="19121"/>
                      <a:pt x="3718" y="18856"/>
                    </a:cubicBezTo>
                    <a:cubicBezTo>
                      <a:pt x="3541" y="18856"/>
                      <a:pt x="4072" y="15669"/>
                      <a:pt x="8675" y="13279"/>
                    </a:cubicBezTo>
                    <a:cubicBezTo>
                      <a:pt x="12659" y="11066"/>
                      <a:pt x="20361" y="10446"/>
                      <a:pt x="27088" y="15226"/>
                    </a:cubicBezTo>
                    <a:cubicBezTo>
                      <a:pt x="22397" y="9030"/>
                      <a:pt x="18059" y="3895"/>
                      <a:pt x="14075" y="0"/>
                    </a:cubicBezTo>
                    <a:cubicBezTo>
                      <a:pt x="9472" y="3275"/>
                      <a:pt x="4780" y="6374"/>
                      <a:pt x="0" y="9295"/>
                    </a:cubicBezTo>
                    <a:cubicBezTo>
                      <a:pt x="10180" y="60993"/>
                      <a:pt x="36915" y="136682"/>
                      <a:pt x="61879" y="197144"/>
                    </a:cubicBezTo>
                    <a:cubicBezTo>
                      <a:pt x="69226" y="198118"/>
                      <a:pt x="76220" y="197233"/>
                      <a:pt x="82416" y="192541"/>
                    </a:cubicBezTo>
                    <a:cubicBezTo>
                      <a:pt x="98174" y="180502"/>
                      <a:pt x="91711" y="155184"/>
                      <a:pt x="97023" y="136239"/>
                    </a:cubicBezTo>
                    <a:cubicBezTo>
                      <a:pt x="95872" y="134469"/>
                      <a:pt x="94721" y="132610"/>
                      <a:pt x="93482" y="130574"/>
                    </a:cubicBezTo>
                    <a:cubicBezTo>
                      <a:pt x="84718" y="116321"/>
                      <a:pt x="72856" y="96403"/>
                      <a:pt x="60108" y="74272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69" name="Forma libre: forma 1268">
                <a:extLst>
                  <a:ext uri="{FF2B5EF4-FFF2-40B4-BE49-F238E27FC236}">
                    <a16:creationId xmlns:a16="http://schemas.microsoft.com/office/drawing/2014/main" id="{86021F1F-C8FD-915F-C2F7-35BB831ECC09}"/>
                  </a:ext>
                </a:extLst>
              </p:cNvPr>
              <p:cNvSpPr/>
              <p:nvPr/>
            </p:nvSpPr>
            <p:spPr>
              <a:xfrm>
                <a:off x="3827022" y="2152922"/>
                <a:ext cx="47536" cy="177934"/>
              </a:xfrm>
              <a:custGeom>
                <a:avLst/>
                <a:gdLst>
                  <a:gd name="connsiteX0" fmla="*/ 40897 w 47536"/>
                  <a:gd name="connsiteY0" fmla="*/ 122430 h 177934"/>
                  <a:gd name="connsiteX1" fmla="*/ 44703 w 47536"/>
                  <a:gd name="connsiteY1" fmla="*/ 143941 h 177934"/>
                  <a:gd name="connsiteX2" fmla="*/ 37710 w 47536"/>
                  <a:gd name="connsiteY2" fmla="*/ 123315 h 177934"/>
                  <a:gd name="connsiteX3" fmla="*/ 23015 w 47536"/>
                  <a:gd name="connsiteY3" fmla="*/ 72944 h 177934"/>
                  <a:gd name="connsiteX4" fmla="*/ 8054 w 47536"/>
                  <a:gd name="connsiteY4" fmla="*/ 22662 h 177934"/>
                  <a:gd name="connsiteX5" fmla="*/ 3451 w 47536"/>
                  <a:gd name="connsiteY5" fmla="*/ 6197 h 177934"/>
                  <a:gd name="connsiteX6" fmla="*/ 795 w 47536"/>
                  <a:gd name="connsiteY6" fmla="*/ 0 h 177934"/>
                  <a:gd name="connsiteX7" fmla="*/ 4956 w 47536"/>
                  <a:gd name="connsiteY7" fmla="*/ 177935 h 177934"/>
                  <a:gd name="connsiteX8" fmla="*/ 47536 w 47536"/>
                  <a:gd name="connsiteY8" fmla="*/ 149341 h 177934"/>
                  <a:gd name="connsiteX9" fmla="*/ 31867 w 47536"/>
                  <a:gd name="connsiteY9" fmla="*/ 87462 h 177934"/>
                  <a:gd name="connsiteX10" fmla="*/ 40720 w 47536"/>
                  <a:gd name="connsiteY10" fmla="*/ 122341 h 177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7536" h="177934">
                    <a:moveTo>
                      <a:pt x="40897" y="122430"/>
                    </a:moveTo>
                    <a:cubicBezTo>
                      <a:pt x="43906" y="135531"/>
                      <a:pt x="45323" y="143764"/>
                      <a:pt x="44703" y="143941"/>
                    </a:cubicBezTo>
                    <a:cubicBezTo>
                      <a:pt x="44084" y="144118"/>
                      <a:pt x="41516" y="136151"/>
                      <a:pt x="37710" y="123315"/>
                    </a:cubicBezTo>
                    <a:cubicBezTo>
                      <a:pt x="33461" y="108797"/>
                      <a:pt x="28503" y="91800"/>
                      <a:pt x="23015" y="72944"/>
                    </a:cubicBezTo>
                    <a:cubicBezTo>
                      <a:pt x="17438" y="54177"/>
                      <a:pt x="12392" y="37180"/>
                      <a:pt x="8054" y="22662"/>
                    </a:cubicBezTo>
                    <a:cubicBezTo>
                      <a:pt x="5929" y="15492"/>
                      <a:pt x="4336" y="9915"/>
                      <a:pt x="3451" y="6197"/>
                    </a:cubicBezTo>
                    <a:cubicBezTo>
                      <a:pt x="2565" y="4072"/>
                      <a:pt x="1680" y="2036"/>
                      <a:pt x="795" y="0"/>
                    </a:cubicBezTo>
                    <a:cubicBezTo>
                      <a:pt x="-1507" y="50459"/>
                      <a:pt x="1592" y="121190"/>
                      <a:pt x="4956" y="177935"/>
                    </a:cubicBezTo>
                    <a:cubicBezTo>
                      <a:pt x="18766" y="167843"/>
                      <a:pt x="32487" y="155626"/>
                      <a:pt x="47536" y="149341"/>
                    </a:cubicBezTo>
                    <a:cubicBezTo>
                      <a:pt x="43464" y="129689"/>
                      <a:pt x="38064" y="108443"/>
                      <a:pt x="31867" y="87462"/>
                    </a:cubicBezTo>
                    <a:cubicBezTo>
                      <a:pt x="35585" y="100830"/>
                      <a:pt x="38595" y="112869"/>
                      <a:pt x="40720" y="1223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0" name="Forma libre: forma 1269">
                <a:extLst>
                  <a:ext uri="{FF2B5EF4-FFF2-40B4-BE49-F238E27FC236}">
                    <a16:creationId xmlns:a16="http://schemas.microsoft.com/office/drawing/2014/main" id="{65A851F9-C607-23F0-F017-0D3BF9A173D0}"/>
                  </a:ext>
                </a:extLst>
              </p:cNvPr>
              <p:cNvSpPr/>
              <p:nvPr/>
            </p:nvSpPr>
            <p:spPr>
              <a:xfrm>
                <a:off x="3682371" y="2158588"/>
                <a:ext cx="83583" cy="183777"/>
              </a:xfrm>
              <a:custGeom>
                <a:avLst/>
                <a:gdLst>
                  <a:gd name="connsiteX0" fmla="*/ 73387 w 83583"/>
                  <a:gd name="connsiteY0" fmla="*/ 134646 h 183777"/>
                  <a:gd name="connsiteX1" fmla="*/ 68341 w 83583"/>
                  <a:gd name="connsiteY1" fmla="*/ 160141 h 183777"/>
                  <a:gd name="connsiteX2" fmla="*/ 70111 w 83583"/>
                  <a:gd name="connsiteY2" fmla="*/ 134203 h 183777"/>
                  <a:gd name="connsiteX3" fmla="*/ 77725 w 83583"/>
                  <a:gd name="connsiteY3" fmla="*/ 72059 h 183777"/>
                  <a:gd name="connsiteX4" fmla="*/ 82416 w 83583"/>
                  <a:gd name="connsiteY4" fmla="*/ 37889 h 183777"/>
                  <a:gd name="connsiteX5" fmla="*/ 81266 w 83583"/>
                  <a:gd name="connsiteY5" fmla="*/ 11066 h 183777"/>
                  <a:gd name="connsiteX6" fmla="*/ 71616 w 83583"/>
                  <a:gd name="connsiteY6" fmla="*/ 0 h 183777"/>
                  <a:gd name="connsiteX7" fmla="*/ 66305 w 83583"/>
                  <a:gd name="connsiteY7" fmla="*/ 177 h 183777"/>
                  <a:gd name="connsiteX8" fmla="*/ 57629 w 83583"/>
                  <a:gd name="connsiteY8" fmla="*/ 0 h 183777"/>
                  <a:gd name="connsiteX9" fmla="*/ 56656 w 83583"/>
                  <a:gd name="connsiteY9" fmla="*/ 885 h 183777"/>
                  <a:gd name="connsiteX10" fmla="*/ 46210 w 83583"/>
                  <a:gd name="connsiteY10" fmla="*/ 21157 h 183777"/>
                  <a:gd name="connsiteX11" fmla="*/ 0 w 83583"/>
                  <a:gd name="connsiteY11" fmla="*/ 183777 h 183777"/>
                  <a:gd name="connsiteX12" fmla="*/ 48865 w 83583"/>
                  <a:gd name="connsiteY12" fmla="*/ 156512 h 183777"/>
                  <a:gd name="connsiteX13" fmla="*/ 71970 w 83583"/>
                  <a:gd name="connsiteY13" fmla="*/ 165187 h 183777"/>
                  <a:gd name="connsiteX14" fmla="*/ 76131 w 83583"/>
                  <a:gd name="connsiteY14" fmla="*/ 116587 h 183777"/>
                  <a:gd name="connsiteX15" fmla="*/ 73387 w 83583"/>
                  <a:gd name="connsiteY15" fmla="*/ 134646 h 1837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83583" h="183777">
                    <a:moveTo>
                      <a:pt x="73387" y="134646"/>
                    </a:moveTo>
                    <a:cubicBezTo>
                      <a:pt x="70908" y="150492"/>
                      <a:pt x="68961" y="160230"/>
                      <a:pt x="68341" y="160141"/>
                    </a:cubicBezTo>
                    <a:cubicBezTo>
                      <a:pt x="67721" y="160141"/>
                      <a:pt x="68429" y="150138"/>
                      <a:pt x="70111" y="134203"/>
                    </a:cubicBezTo>
                    <a:cubicBezTo>
                      <a:pt x="71793" y="118269"/>
                      <a:pt x="74449" y="96315"/>
                      <a:pt x="77725" y="72059"/>
                    </a:cubicBezTo>
                    <a:cubicBezTo>
                      <a:pt x="79407" y="60020"/>
                      <a:pt x="81000" y="48600"/>
                      <a:pt x="82416" y="37889"/>
                    </a:cubicBezTo>
                    <a:cubicBezTo>
                      <a:pt x="84010" y="27531"/>
                      <a:pt x="84275" y="18059"/>
                      <a:pt x="81266" y="11066"/>
                    </a:cubicBezTo>
                    <a:cubicBezTo>
                      <a:pt x="78875" y="5577"/>
                      <a:pt x="75069" y="1948"/>
                      <a:pt x="71616" y="0"/>
                    </a:cubicBezTo>
                    <a:cubicBezTo>
                      <a:pt x="69846" y="0"/>
                      <a:pt x="68075" y="177"/>
                      <a:pt x="66305" y="177"/>
                    </a:cubicBezTo>
                    <a:cubicBezTo>
                      <a:pt x="63384" y="177"/>
                      <a:pt x="60462" y="89"/>
                      <a:pt x="57629" y="0"/>
                    </a:cubicBezTo>
                    <a:cubicBezTo>
                      <a:pt x="57275" y="266"/>
                      <a:pt x="56921" y="531"/>
                      <a:pt x="56656" y="885"/>
                    </a:cubicBezTo>
                    <a:cubicBezTo>
                      <a:pt x="51256" y="6374"/>
                      <a:pt x="48600" y="13898"/>
                      <a:pt x="46210" y="21157"/>
                    </a:cubicBezTo>
                    <a:cubicBezTo>
                      <a:pt x="30807" y="66748"/>
                      <a:pt x="15403" y="134734"/>
                      <a:pt x="0" y="183777"/>
                    </a:cubicBezTo>
                    <a:cubicBezTo>
                      <a:pt x="18236" y="179971"/>
                      <a:pt x="30010" y="157662"/>
                      <a:pt x="48865" y="156512"/>
                    </a:cubicBezTo>
                    <a:cubicBezTo>
                      <a:pt x="57541" y="155980"/>
                      <a:pt x="64889" y="159964"/>
                      <a:pt x="71970" y="165187"/>
                    </a:cubicBezTo>
                    <a:cubicBezTo>
                      <a:pt x="73475" y="150138"/>
                      <a:pt x="74803" y="133584"/>
                      <a:pt x="76131" y="116587"/>
                    </a:cubicBezTo>
                    <a:cubicBezTo>
                      <a:pt x="75157" y="123226"/>
                      <a:pt x="74184" y="129334"/>
                      <a:pt x="73387" y="13464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1" name="Forma libre: forma 1270">
                <a:extLst>
                  <a:ext uri="{FF2B5EF4-FFF2-40B4-BE49-F238E27FC236}">
                    <a16:creationId xmlns:a16="http://schemas.microsoft.com/office/drawing/2014/main" id="{B9982C1A-7F02-A1F2-D8F3-6AC8E20F81F2}"/>
                  </a:ext>
                </a:extLst>
              </p:cNvPr>
              <p:cNvSpPr/>
              <p:nvPr/>
            </p:nvSpPr>
            <p:spPr>
              <a:xfrm>
                <a:off x="3535597" y="2147522"/>
                <a:ext cx="130495" cy="155228"/>
              </a:xfrm>
              <a:custGeom>
                <a:avLst/>
                <a:gdLst>
                  <a:gd name="connsiteX0" fmla="*/ 109859 w 130495"/>
                  <a:gd name="connsiteY0" fmla="*/ 75511 h 155228"/>
                  <a:gd name="connsiteX1" fmla="*/ 124554 w 130495"/>
                  <a:gd name="connsiteY1" fmla="*/ 44174 h 155228"/>
                  <a:gd name="connsiteX2" fmla="*/ 130485 w 130495"/>
                  <a:gd name="connsiteY2" fmla="*/ 17351 h 155228"/>
                  <a:gd name="connsiteX3" fmla="*/ 126767 w 130495"/>
                  <a:gd name="connsiteY3" fmla="*/ 0 h 155228"/>
                  <a:gd name="connsiteX4" fmla="*/ 117915 w 130495"/>
                  <a:gd name="connsiteY4" fmla="*/ 5666 h 155228"/>
                  <a:gd name="connsiteX5" fmla="*/ 0 w 130495"/>
                  <a:gd name="connsiteY5" fmla="*/ 152882 h 155228"/>
                  <a:gd name="connsiteX6" fmla="*/ 69138 w 130495"/>
                  <a:gd name="connsiteY6" fmla="*/ 150226 h 155228"/>
                  <a:gd name="connsiteX7" fmla="*/ 80026 w 130495"/>
                  <a:gd name="connsiteY7" fmla="*/ 131016 h 155228"/>
                  <a:gd name="connsiteX8" fmla="*/ 109859 w 130495"/>
                  <a:gd name="connsiteY8" fmla="*/ 75511 h 155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495" h="155228">
                    <a:moveTo>
                      <a:pt x="109859" y="75511"/>
                    </a:moveTo>
                    <a:cubicBezTo>
                      <a:pt x="115259" y="64446"/>
                      <a:pt x="120570" y="53912"/>
                      <a:pt x="124554" y="44174"/>
                    </a:cubicBezTo>
                    <a:cubicBezTo>
                      <a:pt x="128538" y="34436"/>
                      <a:pt x="130662" y="25141"/>
                      <a:pt x="130485" y="17351"/>
                    </a:cubicBezTo>
                    <a:cubicBezTo>
                      <a:pt x="130485" y="9738"/>
                      <a:pt x="128626" y="3984"/>
                      <a:pt x="126767" y="0"/>
                    </a:cubicBezTo>
                    <a:cubicBezTo>
                      <a:pt x="123315" y="266"/>
                      <a:pt x="120305" y="3010"/>
                      <a:pt x="117915" y="5666"/>
                    </a:cubicBezTo>
                    <a:cubicBezTo>
                      <a:pt x="83567" y="43820"/>
                      <a:pt x="35144" y="105344"/>
                      <a:pt x="0" y="152882"/>
                    </a:cubicBezTo>
                    <a:cubicBezTo>
                      <a:pt x="19475" y="160230"/>
                      <a:pt x="46121" y="147748"/>
                      <a:pt x="69138" y="150226"/>
                    </a:cubicBezTo>
                    <a:cubicBezTo>
                      <a:pt x="71174" y="146331"/>
                      <a:pt x="75069" y="139780"/>
                      <a:pt x="80026" y="131016"/>
                    </a:cubicBezTo>
                    <a:cubicBezTo>
                      <a:pt x="88082" y="117030"/>
                      <a:pt x="98882" y="97554"/>
                      <a:pt x="109859" y="7551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2" name="Forma libre: forma 1271">
                <a:extLst>
                  <a:ext uri="{FF2B5EF4-FFF2-40B4-BE49-F238E27FC236}">
                    <a16:creationId xmlns:a16="http://schemas.microsoft.com/office/drawing/2014/main" id="{B21344C8-8E1E-D858-BF8D-148FD6BF6561}"/>
                  </a:ext>
                </a:extLst>
              </p:cNvPr>
              <p:cNvSpPr/>
              <p:nvPr/>
            </p:nvSpPr>
            <p:spPr>
              <a:xfrm>
                <a:off x="3453978" y="2106004"/>
                <a:ext cx="157662" cy="121544"/>
              </a:xfrm>
              <a:custGeom>
                <a:avLst/>
                <a:gdLst>
                  <a:gd name="connsiteX0" fmla="*/ 74803 w 157662"/>
                  <a:gd name="connsiteY0" fmla="*/ 100564 h 121544"/>
                  <a:gd name="connsiteX1" fmla="*/ 115259 w 157662"/>
                  <a:gd name="connsiteY1" fmla="*/ 56921 h 121544"/>
                  <a:gd name="connsiteX2" fmla="*/ 157662 w 157662"/>
                  <a:gd name="connsiteY2" fmla="*/ 11951 h 121544"/>
                  <a:gd name="connsiteX3" fmla="*/ 140843 w 157662"/>
                  <a:gd name="connsiteY3" fmla="*/ 0 h 121544"/>
                  <a:gd name="connsiteX4" fmla="*/ 118712 w 157662"/>
                  <a:gd name="connsiteY4" fmla="*/ 18679 h 121544"/>
                  <a:gd name="connsiteX5" fmla="*/ 91092 w 157662"/>
                  <a:gd name="connsiteY5" fmla="*/ 37180 h 121544"/>
                  <a:gd name="connsiteX6" fmla="*/ 115879 w 157662"/>
                  <a:gd name="connsiteY6" fmla="*/ 15049 h 121544"/>
                  <a:gd name="connsiteX7" fmla="*/ 135266 w 157662"/>
                  <a:gd name="connsiteY7" fmla="*/ 974 h 121544"/>
                  <a:gd name="connsiteX8" fmla="*/ 105344 w 157662"/>
                  <a:gd name="connsiteY8" fmla="*/ 19033 h 121544"/>
                  <a:gd name="connsiteX9" fmla="*/ 0 w 157662"/>
                  <a:gd name="connsiteY9" fmla="*/ 97289 h 121544"/>
                  <a:gd name="connsiteX10" fmla="*/ 50193 w 157662"/>
                  <a:gd name="connsiteY10" fmla="*/ 114728 h 121544"/>
                  <a:gd name="connsiteX11" fmla="*/ 54531 w 157662"/>
                  <a:gd name="connsiteY11" fmla="*/ 121544 h 121544"/>
                  <a:gd name="connsiteX12" fmla="*/ 74803 w 157662"/>
                  <a:gd name="connsiteY12" fmla="*/ 100564 h 121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57662" h="121544">
                    <a:moveTo>
                      <a:pt x="74803" y="100564"/>
                    </a:moveTo>
                    <a:cubicBezTo>
                      <a:pt x="81089" y="93217"/>
                      <a:pt x="96934" y="76574"/>
                      <a:pt x="115259" y="56921"/>
                    </a:cubicBezTo>
                    <a:cubicBezTo>
                      <a:pt x="135266" y="35587"/>
                      <a:pt x="151820" y="17262"/>
                      <a:pt x="157662" y="11951"/>
                    </a:cubicBezTo>
                    <a:cubicBezTo>
                      <a:pt x="151908" y="8233"/>
                      <a:pt x="146243" y="4161"/>
                      <a:pt x="140843" y="0"/>
                    </a:cubicBezTo>
                    <a:cubicBezTo>
                      <a:pt x="136770" y="4072"/>
                      <a:pt x="128626" y="10977"/>
                      <a:pt x="118712" y="18679"/>
                    </a:cubicBezTo>
                    <a:cubicBezTo>
                      <a:pt x="104193" y="29921"/>
                      <a:pt x="91889" y="38243"/>
                      <a:pt x="91092" y="37180"/>
                    </a:cubicBezTo>
                    <a:cubicBezTo>
                      <a:pt x="90295" y="36118"/>
                      <a:pt x="101449" y="26292"/>
                      <a:pt x="115879" y="15049"/>
                    </a:cubicBezTo>
                    <a:cubicBezTo>
                      <a:pt x="123315" y="9295"/>
                      <a:pt x="130220" y="4338"/>
                      <a:pt x="135266" y="974"/>
                    </a:cubicBezTo>
                    <a:cubicBezTo>
                      <a:pt x="124554" y="5046"/>
                      <a:pt x="114639" y="12128"/>
                      <a:pt x="105344" y="19033"/>
                    </a:cubicBezTo>
                    <a:cubicBezTo>
                      <a:pt x="70200" y="45148"/>
                      <a:pt x="35144" y="71174"/>
                      <a:pt x="0" y="97289"/>
                    </a:cubicBezTo>
                    <a:cubicBezTo>
                      <a:pt x="18236" y="100475"/>
                      <a:pt x="38862" y="101272"/>
                      <a:pt x="50193" y="114728"/>
                    </a:cubicBezTo>
                    <a:cubicBezTo>
                      <a:pt x="51964" y="116853"/>
                      <a:pt x="53380" y="119154"/>
                      <a:pt x="54531" y="121544"/>
                    </a:cubicBezTo>
                    <a:cubicBezTo>
                      <a:pt x="60728" y="114905"/>
                      <a:pt x="67544" y="107823"/>
                      <a:pt x="74803" y="100564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3" name="Forma libre: forma 1272">
                <a:extLst>
                  <a:ext uri="{FF2B5EF4-FFF2-40B4-BE49-F238E27FC236}">
                    <a16:creationId xmlns:a16="http://schemas.microsoft.com/office/drawing/2014/main" id="{72716CDF-886A-3EC6-3309-2DC40B366341}"/>
                  </a:ext>
                </a:extLst>
              </p:cNvPr>
              <p:cNvSpPr/>
              <p:nvPr/>
            </p:nvSpPr>
            <p:spPr>
              <a:xfrm>
                <a:off x="3353059" y="2047410"/>
                <a:ext cx="195196" cy="96925"/>
              </a:xfrm>
              <a:custGeom>
                <a:avLst/>
                <a:gdLst>
                  <a:gd name="connsiteX0" fmla="*/ 135797 w 195196"/>
                  <a:gd name="connsiteY0" fmla="*/ 52487 h 96925"/>
                  <a:gd name="connsiteX1" fmla="*/ 181210 w 195196"/>
                  <a:gd name="connsiteY1" fmla="*/ 23539 h 96925"/>
                  <a:gd name="connsiteX2" fmla="*/ 186344 w 195196"/>
                  <a:gd name="connsiteY2" fmla="*/ 16988 h 96925"/>
                  <a:gd name="connsiteX3" fmla="*/ 186344 w 195196"/>
                  <a:gd name="connsiteY3" fmla="*/ 10791 h 96925"/>
                  <a:gd name="connsiteX4" fmla="*/ 182980 w 195196"/>
                  <a:gd name="connsiteY4" fmla="*/ 6365 h 96925"/>
                  <a:gd name="connsiteX5" fmla="*/ 188026 w 195196"/>
                  <a:gd name="connsiteY5" fmla="*/ 10083 h 96925"/>
                  <a:gd name="connsiteX6" fmla="*/ 188823 w 195196"/>
                  <a:gd name="connsiteY6" fmla="*/ 17696 h 96925"/>
                  <a:gd name="connsiteX7" fmla="*/ 188292 w 195196"/>
                  <a:gd name="connsiteY7" fmla="*/ 19201 h 96925"/>
                  <a:gd name="connsiteX8" fmla="*/ 195197 w 195196"/>
                  <a:gd name="connsiteY8" fmla="*/ 11765 h 96925"/>
                  <a:gd name="connsiteX9" fmla="*/ 186787 w 195196"/>
                  <a:gd name="connsiteY9" fmla="*/ 80 h 96925"/>
                  <a:gd name="connsiteX10" fmla="*/ 176164 w 195196"/>
                  <a:gd name="connsiteY10" fmla="*/ 1496 h 96925"/>
                  <a:gd name="connsiteX11" fmla="*/ 0 w 195196"/>
                  <a:gd name="connsiteY11" fmla="*/ 61959 h 96925"/>
                  <a:gd name="connsiteX12" fmla="*/ 61436 w 195196"/>
                  <a:gd name="connsiteY12" fmla="*/ 89224 h 96925"/>
                  <a:gd name="connsiteX13" fmla="*/ 64269 w 195196"/>
                  <a:gd name="connsiteY13" fmla="*/ 96926 h 96925"/>
                  <a:gd name="connsiteX14" fmla="*/ 114197 w 195196"/>
                  <a:gd name="connsiteY14" fmla="*/ 66650 h 96925"/>
                  <a:gd name="connsiteX15" fmla="*/ 135797 w 195196"/>
                  <a:gd name="connsiteY15" fmla="*/ 52487 h 96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95196" h="96925">
                    <a:moveTo>
                      <a:pt x="135797" y="52487"/>
                    </a:moveTo>
                    <a:cubicBezTo>
                      <a:pt x="153325" y="40978"/>
                      <a:pt x="170056" y="30975"/>
                      <a:pt x="181210" y="23539"/>
                    </a:cubicBezTo>
                    <a:cubicBezTo>
                      <a:pt x="183777" y="21591"/>
                      <a:pt x="185636" y="19201"/>
                      <a:pt x="186344" y="16988"/>
                    </a:cubicBezTo>
                    <a:cubicBezTo>
                      <a:pt x="187141" y="14686"/>
                      <a:pt x="186875" y="12385"/>
                      <a:pt x="186344" y="10791"/>
                    </a:cubicBezTo>
                    <a:cubicBezTo>
                      <a:pt x="185194" y="7427"/>
                      <a:pt x="182803" y="6808"/>
                      <a:pt x="182980" y="6365"/>
                    </a:cubicBezTo>
                    <a:cubicBezTo>
                      <a:pt x="182803" y="6100"/>
                      <a:pt x="185902" y="6100"/>
                      <a:pt x="188026" y="10083"/>
                    </a:cubicBezTo>
                    <a:cubicBezTo>
                      <a:pt x="189000" y="11942"/>
                      <a:pt x="189531" y="14686"/>
                      <a:pt x="188823" y="17696"/>
                    </a:cubicBezTo>
                    <a:cubicBezTo>
                      <a:pt x="188734" y="18227"/>
                      <a:pt x="188469" y="18670"/>
                      <a:pt x="188292" y="19201"/>
                    </a:cubicBezTo>
                    <a:cubicBezTo>
                      <a:pt x="191036" y="17165"/>
                      <a:pt x="193869" y="14686"/>
                      <a:pt x="195197" y="11765"/>
                    </a:cubicBezTo>
                    <a:cubicBezTo>
                      <a:pt x="192275" y="7959"/>
                      <a:pt x="189443" y="4064"/>
                      <a:pt x="186787" y="80"/>
                    </a:cubicBezTo>
                    <a:cubicBezTo>
                      <a:pt x="183246" y="-274"/>
                      <a:pt x="179616" y="611"/>
                      <a:pt x="176164" y="1496"/>
                    </a:cubicBezTo>
                    <a:cubicBezTo>
                      <a:pt x="128803" y="13978"/>
                      <a:pt x="56390" y="41067"/>
                      <a:pt x="0" y="61959"/>
                    </a:cubicBezTo>
                    <a:cubicBezTo>
                      <a:pt x="18148" y="74883"/>
                      <a:pt x="50016" y="69306"/>
                      <a:pt x="61436" y="89224"/>
                    </a:cubicBezTo>
                    <a:cubicBezTo>
                      <a:pt x="62853" y="91703"/>
                      <a:pt x="63649" y="94270"/>
                      <a:pt x="64269" y="96926"/>
                    </a:cubicBezTo>
                    <a:cubicBezTo>
                      <a:pt x="79761" y="87454"/>
                      <a:pt x="97023" y="77096"/>
                      <a:pt x="114197" y="66650"/>
                    </a:cubicBezTo>
                    <a:cubicBezTo>
                      <a:pt x="120925" y="62136"/>
                      <a:pt x="128184" y="57444"/>
                      <a:pt x="135797" y="52487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4" name="Forma libre: forma 1273">
                <a:extLst>
                  <a:ext uri="{FF2B5EF4-FFF2-40B4-BE49-F238E27FC236}">
                    <a16:creationId xmlns:a16="http://schemas.microsoft.com/office/drawing/2014/main" id="{87D349B1-29A8-A0D8-21C6-A39F36A2F0F4}"/>
                  </a:ext>
                </a:extLst>
              </p:cNvPr>
              <p:cNvSpPr/>
              <p:nvPr/>
            </p:nvSpPr>
            <p:spPr>
              <a:xfrm>
                <a:off x="3319509" y="1969499"/>
                <a:ext cx="191921" cy="63206"/>
              </a:xfrm>
              <a:custGeom>
                <a:avLst/>
                <a:gdLst>
                  <a:gd name="connsiteX0" fmla="*/ 115702 w 191921"/>
                  <a:gd name="connsiteY0" fmla="*/ 43377 h 63206"/>
                  <a:gd name="connsiteX1" fmla="*/ 146066 w 191921"/>
                  <a:gd name="connsiteY1" fmla="*/ 35321 h 63206"/>
                  <a:gd name="connsiteX2" fmla="*/ 170587 w 191921"/>
                  <a:gd name="connsiteY2" fmla="*/ 28505 h 63206"/>
                  <a:gd name="connsiteX3" fmla="*/ 189708 w 191921"/>
                  <a:gd name="connsiteY3" fmla="*/ 15934 h 63206"/>
                  <a:gd name="connsiteX4" fmla="*/ 186433 w 191921"/>
                  <a:gd name="connsiteY4" fmla="*/ 21512 h 63206"/>
                  <a:gd name="connsiteX5" fmla="*/ 179262 w 191921"/>
                  <a:gd name="connsiteY5" fmla="*/ 27531 h 63206"/>
                  <a:gd name="connsiteX6" fmla="*/ 183069 w 191921"/>
                  <a:gd name="connsiteY6" fmla="*/ 26203 h 63206"/>
                  <a:gd name="connsiteX7" fmla="*/ 191921 w 191921"/>
                  <a:gd name="connsiteY7" fmla="*/ 21069 h 63206"/>
                  <a:gd name="connsiteX8" fmla="*/ 187495 w 191921"/>
                  <a:gd name="connsiteY8" fmla="*/ 7171 h 63206"/>
                  <a:gd name="connsiteX9" fmla="*/ 175633 w 191921"/>
                  <a:gd name="connsiteY9" fmla="*/ 5134 h 63206"/>
                  <a:gd name="connsiteX10" fmla="*/ 0 w 191921"/>
                  <a:gd name="connsiteY10" fmla="*/ 0 h 63206"/>
                  <a:gd name="connsiteX11" fmla="*/ 33816 w 191921"/>
                  <a:gd name="connsiteY11" fmla="*/ 34171 h 63206"/>
                  <a:gd name="connsiteX12" fmla="*/ 35764 w 191921"/>
                  <a:gd name="connsiteY12" fmla="*/ 63207 h 63206"/>
                  <a:gd name="connsiteX13" fmla="*/ 80115 w 191921"/>
                  <a:gd name="connsiteY13" fmla="*/ 53380 h 63206"/>
                  <a:gd name="connsiteX14" fmla="*/ 115790 w 191921"/>
                  <a:gd name="connsiteY14" fmla="*/ 43466 h 63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91921" h="63206">
                    <a:moveTo>
                      <a:pt x="115702" y="43377"/>
                    </a:moveTo>
                    <a:cubicBezTo>
                      <a:pt x="126413" y="40544"/>
                      <a:pt x="136505" y="37889"/>
                      <a:pt x="146066" y="35321"/>
                    </a:cubicBezTo>
                    <a:cubicBezTo>
                      <a:pt x="155449" y="32843"/>
                      <a:pt x="163859" y="30984"/>
                      <a:pt x="170587" y="28505"/>
                    </a:cubicBezTo>
                    <a:cubicBezTo>
                      <a:pt x="184397" y="23813"/>
                      <a:pt x="189089" y="15492"/>
                      <a:pt x="189708" y="15934"/>
                    </a:cubicBezTo>
                    <a:cubicBezTo>
                      <a:pt x="189885" y="16023"/>
                      <a:pt x="189177" y="18325"/>
                      <a:pt x="186433" y="21512"/>
                    </a:cubicBezTo>
                    <a:cubicBezTo>
                      <a:pt x="184839" y="23459"/>
                      <a:pt x="182361" y="25495"/>
                      <a:pt x="179262" y="27531"/>
                    </a:cubicBezTo>
                    <a:cubicBezTo>
                      <a:pt x="180502" y="27089"/>
                      <a:pt x="181829" y="26646"/>
                      <a:pt x="183069" y="26203"/>
                    </a:cubicBezTo>
                    <a:cubicBezTo>
                      <a:pt x="186256" y="25052"/>
                      <a:pt x="189708" y="23548"/>
                      <a:pt x="191921" y="21069"/>
                    </a:cubicBezTo>
                    <a:cubicBezTo>
                      <a:pt x="190328" y="16466"/>
                      <a:pt x="188823" y="11862"/>
                      <a:pt x="187495" y="7171"/>
                    </a:cubicBezTo>
                    <a:cubicBezTo>
                      <a:pt x="183866" y="5489"/>
                      <a:pt x="179705" y="5223"/>
                      <a:pt x="175633" y="5134"/>
                    </a:cubicBezTo>
                    <a:cubicBezTo>
                      <a:pt x="117118" y="3010"/>
                      <a:pt x="58515" y="1328"/>
                      <a:pt x="0" y="0"/>
                    </a:cubicBezTo>
                    <a:cubicBezTo>
                      <a:pt x="8144" y="13810"/>
                      <a:pt x="26292" y="19918"/>
                      <a:pt x="33816" y="34171"/>
                    </a:cubicBezTo>
                    <a:cubicBezTo>
                      <a:pt x="38508" y="43112"/>
                      <a:pt x="38154" y="53026"/>
                      <a:pt x="35764" y="63207"/>
                    </a:cubicBezTo>
                    <a:cubicBezTo>
                      <a:pt x="49662" y="60108"/>
                      <a:pt x="64800" y="56744"/>
                      <a:pt x="80115" y="53380"/>
                    </a:cubicBezTo>
                    <a:cubicBezTo>
                      <a:pt x="90738" y="50282"/>
                      <a:pt x="102866" y="46918"/>
                      <a:pt x="115790" y="43466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5" name="Forma libre: forma 1274">
                <a:extLst>
                  <a:ext uri="{FF2B5EF4-FFF2-40B4-BE49-F238E27FC236}">
                    <a16:creationId xmlns:a16="http://schemas.microsoft.com/office/drawing/2014/main" id="{81E0A2BE-895E-67A5-FEBC-8132B9EF3D7E}"/>
                  </a:ext>
                </a:extLst>
              </p:cNvPr>
              <p:cNvSpPr/>
              <p:nvPr/>
            </p:nvSpPr>
            <p:spPr>
              <a:xfrm>
                <a:off x="3320565" y="1828214"/>
                <a:ext cx="176877" cy="88229"/>
              </a:xfrm>
              <a:custGeom>
                <a:avLst/>
                <a:gdLst>
                  <a:gd name="connsiteX0" fmla="*/ 18419 w 176877"/>
                  <a:gd name="connsiteY0" fmla="*/ 81000 h 88229"/>
                  <a:gd name="connsiteX1" fmla="*/ 40727 w 176877"/>
                  <a:gd name="connsiteY1" fmla="*/ 81000 h 88229"/>
                  <a:gd name="connsiteX2" fmla="*/ 94461 w 176877"/>
                  <a:gd name="connsiteY2" fmla="*/ 82682 h 88229"/>
                  <a:gd name="connsiteX3" fmla="*/ 148196 w 176877"/>
                  <a:gd name="connsiteY3" fmla="*/ 83302 h 88229"/>
                  <a:gd name="connsiteX4" fmla="*/ 170504 w 176877"/>
                  <a:gd name="connsiteY4" fmla="*/ 84187 h 88229"/>
                  <a:gd name="connsiteX5" fmla="*/ 148284 w 176877"/>
                  <a:gd name="connsiteY5" fmla="*/ 86577 h 88229"/>
                  <a:gd name="connsiteX6" fmla="*/ 115088 w 176877"/>
                  <a:gd name="connsiteY6" fmla="*/ 87462 h 88229"/>
                  <a:gd name="connsiteX7" fmla="*/ 175284 w 176877"/>
                  <a:gd name="connsiteY7" fmla="*/ 87639 h 88229"/>
                  <a:gd name="connsiteX8" fmla="*/ 176789 w 176877"/>
                  <a:gd name="connsiteY8" fmla="*/ 87551 h 88229"/>
                  <a:gd name="connsiteX9" fmla="*/ 176524 w 176877"/>
                  <a:gd name="connsiteY9" fmla="*/ 78698 h 88229"/>
                  <a:gd name="connsiteX10" fmla="*/ 176878 w 176877"/>
                  <a:gd name="connsiteY10" fmla="*/ 66216 h 88229"/>
                  <a:gd name="connsiteX11" fmla="*/ 175639 w 176877"/>
                  <a:gd name="connsiteY11" fmla="*/ 65420 h 88229"/>
                  <a:gd name="connsiteX12" fmla="*/ 6 w 176877"/>
                  <a:gd name="connsiteY12" fmla="*/ 0 h 88229"/>
                  <a:gd name="connsiteX13" fmla="*/ 13550 w 176877"/>
                  <a:gd name="connsiteY13" fmla="*/ 22662 h 88229"/>
                  <a:gd name="connsiteX14" fmla="*/ 12311 w 176877"/>
                  <a:gd name="connsiteY14" fmla="*/ 14695 h 88229"/>
                  <a:gd name="connsiteX15" fmla="*/ 25943 w 176877"/>
                  <a:gd name="connsiteY15" fmla="*/ 55062 h 88229"/>
                  <a:gd name="connsiteX16" fmla="*/ 12134 w 176877"/>
                  <a:gd name="connsiteY16" fmla="*/ 81708 h 88229"/>
                  <a:gd name="connsiteX17" fmla="*/ 25589 w 176877"/>
                  <a:gd name="connsiteY17" fmla="*/ 82416 h 88229"/>
                  <a:gd name="connsiteX18" fmla="*/ 18507 w 176877"/>
                  <a:gd name="connsiteY18" fmla="*/ 80823 h 88229"/>
                  <a:gd name="connsiteX19" fmla="*/ 142353 w 176877"/>
                  <a:gd name="connsiteY19" fmla="*/ 68518 h 88229"/>
                  <a:gd name="connsiteX20" fmla="*/ 171389 w 176877"/>
                  <a:gd name="connsiteY20" fmla="*/ 75954 h 88229"/>
                  <a:gd name="connsiteX21" fmla="*/ 141557 w 176877"/>
                  <a:gd name="connsiteY21" fmla="*/ 73033 h 88229"/>
                  <a:gd name="connsiteX22" fmla="*/ 112520 w 176877"/>
                  <a:gd name="connsiteY22" fmla="*/ 65597 h 88229"/>
                  <a:gd name="connsiteX23" fmla="*/ 142353 w 176877"/>
                  <a:gd name="connsiteY23" fmla="*/ 68518 h 882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176877" h="88229">
                    <a:moveTo>
                      <a:pt x="18419" y="81000"/>
                    </a:moveTo>
                    <a:cubicBezTo>
                      <a:pt x="18419" y="80380"/>
                      <a:pt x="27006" y="80557"/>
                      <a:pt x="40727" y="81000"/>
                    </a:cubicBezTo>
                    <a:cubicBezTo>
                      <a:pt x="54448" y="81531"/>
                      <a:pt x="73481" y="82239"/>
                      <a:pt x="94461" y="82682"/>
                    </a:cubicBezTo>
                    <a:cubicBezTo>
                      <a:pt x="115442" y="83125"/>
                      <a:pt x="134475" y="83213"/>
                      <a:pt x="148196" y="83302"/>
                    </a:cubicBezTo>
                    <a:cubicBezTo>
                      <a:pt x="162006" y="83302"/>
                      <a:pt x="170504" y="83567"/>
                      <a:pt x="170504" y="84187"/>
                    </a:cubicBezTo>
                    <a:cubicBezTo>
                      <a:pt x="170504" y="84807"/>
                      <a:pt x="162006" y="85780"/>
                      <a:pt x="148284" y="86577"/>
                    </a:cubicBezTo>
                    <a:cubicBezTo>
                      <a:pt x="139255" y="87108"/>
                      <a:pt x="127747" y="87374"/>
                      <a:pt x="115088" y="87462"/>
                    </a:cubicBezTo>
                    <a:cubicBezTo>
                      <a:pt x="136865" y="88259"/>
                      <a:pt x="157757" y="88613"/>
                      <a:pt x="175284" y="87639"/>
                    </a:cubicBezTo>
                    <a:cubicBezTo>
                      <a:pt x="175727" y="87639"/>
                      <a:pt x="176258" y="87639"/>
                      <a:pt x="176789" y="87551"/>
                    </a:cubicBezTo>
                    <a:cubicBezTo>
                      <a:pt x="176701" y="84629"/>
                      <a:pt x="176524" y="81708"/>
                      <a:pt x="176524" y="78698"/>
                    </a:cubicBezTo>
                    <a:cubicBezTo>
                      <a:pt x="176524" y="74538"/>
                      <a:pt x="176612" y="70377"/>
                      <a:pt x="176878" y="66216"/>
                    </a:cubicBezTo>
                    <a:cubicBezTo>
                      <a:pt x="176435" y="65951"/>
                      <a:pt x="176081" y="65685"/>
                      <a:pt x="175639" y="65420"/>
                    </a:cubicBezTo>
                    <a:cubicBezTo>
                      <a:pt x="127216" y="36561"/>
                      <a:pt x="57547" y="15757"/>
                      <a:pt x="6" y="0"/>
                    </a:cubicBezTo>
                    <a:cubicBezTo>
                      <a:pt x="-171" y="10357"/>
                      <a:pt x="3812" y="19918"/>
                      <a:pt x="13550" y="22662"/>
                    </a:cubicBezTo>
                    <a:lnTo>
                      <a:pt x="12311" y="14695"/>
                    </a:lnTo>
                    <a:cubicBezTo>
                      <a:pt x="26563" y="20980"/>
                      <a:pt x="30458" y="40190"/>
                      <a:pt x="25943" y="55062"/>
                    </a:cubicBezTo>
                    <a:cubicBezTo>
                      <a:pt x="23022" y="64711"/>
                      <a:pt x="17622" y="73210"/>
                      <a:pt x="12134" y="81708"/>
                    </a:cubicBezTo>
                    <a:cubicBezTo>
                      <a:pt x="16471" y="81974"/>
                      <a:pt x="20986" y="82151"/>
                      <a:pt x="25589" y="82416"/>
                    </a:cubicBezTo>
                    <a:cubicBezTo>
                      <a:pt x="21075" y="81797"/>
                      <a:pt x="18507" y="81177"/>
                      <a:pt x="18507" y="80823"/>
                    </a:cubicBezTo>
                    <a:close/>
                    <a:moveTo>
                      <a:pt x="142353" y="68518"/>
                    </a:moveTo>
                    <a:cubicBezTo>
                      <a:pt x="158553" y="71351"/>
                      <a:pt x="171566" y="74715"/>
                      <a:pt x="171389" y="75954"/>
                    </a:cubicBezTo>
                    <a:cubicBezTo>
                      <a:pt x="171212" y="77193"/>
                      <a:pt x="157845" y="75954"/>
                      <a:pt x="141557" y="73033"/>
                    </a:cubicBezTo>
                    <a:cubicBezTo>
                      <a:pt x="125179" y="70111"/>
                      <a:pt x="112255" y="66836"/>
                      <a:pt x="112520" y="65597"/>
                    </a:cubicBezTo>
                    <a:cubicBezTo>
                      <a:pt x="112786" y="64357"/>
                      <a:pt x="126153" y="65597"/>
                      <a:pt x="142353" y="6851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6" name="Forma libre: forma 1275">
                <a:extLst>
                  <a:ext uri="{FF2B5EF4-FFF2-40B4-BE49-F238E27FC236}">
                    <a16:creationId xmlns:a16="http://schemas.microsoft.com/office/drawing/2014/main" id="{AA1AAE6F-374C-4448-1B5A-6A63EA9D4C8E}"/>
                  </a:ext>
                </a:extLst>
              </p:cNvPr>
              <p:cNvSpPr/>
              <p:nvPr/>
            </p:nvSpPr>
            <p:spPr>
              <a:xfrm>
                <a:off x="3351820" y="1709680"/>
                <a:ext cx="163859" cy="120282"/>
              </a:xfrm>
              <a:custGeom>
                <a:avLst/>
                <a:gdLst>
                  <a:gd name="connsiteX0" fmla="*/ 8587 w 163859"/>
                  <a:gd name="connsiteY0" fmla="*/ 68429 h 120282"/>
                  <a:gd name="connsiteX1" fmla="*/ 32134 w 163859"/>
                  <a:gd name="connsiteY1" fmla="*/ 78610 h 120282"/>
                  <a:gd name="connsiteX2" fmla="*/ 50371 w 163859"/>
                  <a:gd name="connsiteY2" fmla="*/ 87108 h 120282"/>
                  <a:gd name="connsiteX3" fmla="*/ 100210 w 163859"/>
                  <a:gd name="connsiteY3" fmla="*/ 107734 h 120282"/>
                  <a:gd name="connsiteX4" fmla="*/ 147305 w 163859"/>
                  <a:gd name="connsiteY4" fmla="*/ 120216 h 120282"/>
                  <a:gd name="connsiteX5" fmla="*/ 156866 w 163859"/>
                  <a:gd name="connsiteY5" fmla="*/ 118623 h 120282"/>
                  <a:gd name="connsiteX6" fmla="*/ 158194 w 163859"/>
                  <a:gd name="connsiteY6" fmla="*/ 117561 h 120282"/>
                  <a:gd name="connsiteX7" fmla="*/ 163859 w 163859"/>
                  <a:gd name="connsiteY7" fmla="*/ 102157 h 120282"/>
                  <a:gd name="connsiteX8" fmla="*/ 129512 w 163859"/>
                  <a:gd name="connsiteY8" fmla="*/ 83479 h 120282"/>
                  <a:gd name="connsiteX9" fmla="*/ 87728 w 163859"/>
                  <a:gd name="connsiteY9" fmla="*/ 56833 h 120282"/>
                  <a:gd name="connsiteX10" fmla="*/ 131813 w 163859"/>
                  <a:gd name="connsiteY10" fmla="*/ 79495 h 120282"/>
                  <a:gd name="connsiteX11" fmla="*/ 146154 w 163859"/>
                  <a:gd name="connsiteY11" fmla="*/ 87905 h 120282"/>
                  <a:gd name="connsiteX12" fmla="*/ 6551 w 163859"/>
                  <a:gd name="connsiteY12" fmla="*/ 0 h 120282"/>
                  <a:gd name="connsiteX13" fmla="*/ 4869 w 163859"/>
                  <a:gd name="connsiteY13" fmla="*/ 55151 h 120282"/>
                  <a:gd name="connsiteX14" fmla="*/ 0 w 163859"/>
                  <a:gd name="connsiteY14" fmla="*/ 65597 h 120282"/>
                  <a:gd name="connsiteX15" fmla="*/ 10623 w 163859"/>
                  <a:gd name="connsiteY15" fmla="*/ 70111 h 120282"/>
                  <a:gd name="connsiteX16" fmla="*/ 8498 w 163859"/>
                  <a:gd name="connsiteY16" fmla="*/ 68341 h 120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63859" h="120282">
                    <a:moveTo>
                      <a:pt x="8587" y="68429"/>
                    </a:moveTo>
                    <a:cubicBezTo>
                      <a:pt x="8852" y="67810"/>
                      <a:pt x="17794" y="71882"/>
                      <a:pt x="32134" y="78610"/>
                    </a:cubicBezTo>
                    <a:cubicBezTo>
                      <a:pt x="37446" y="81089"/>
                      <a:pt x="43731" y="84010"/>
                      <a:pt x="50371" y="87108"/>
                    </a:cubicBezTo>
                    <a:cubicBezTo>
                      <a:pt x="66748" y="94102"/>
                      <a:pt x="83656" y="101184"/>
                      <a:pt x="100210" y="107734"/>
                    </a:cubicBezTo>
                    <a:cubicBezTo>
                      <a:pt x="118180" y="114020"/>
                      <a:pt x="134734" y="118357"/>
                      <a:pt x="147305" y="120216"/>
                    </a:cubicBezTo>
                    <a:cubicBezTo>
                      <a:pt x="151023" y="120482"/>
                      <a:pt x="154387" y="119951"/>
                      <a:pt x="156866" y="118623"/>
                    </a:cubicBezTo>
                    <a:cubicBezTo>
                      <a:pt x="157397" y="118357"/>
                      <a:pt x="157751" y="117915"/>
                      <a:pt x="158194" y="117561"/>
                    </a:cubicBezTo>
                    <a:cubicBezTo>
                      <a:pt x="159964" y="112338"/>
                      <a:pt x="161823" y="107203"/>
                      <a:pt x="163859" y="102157"/>
                    </a:cubicBezTo>
                    <a:cubicBezTo>
                      <a:pt x="155715" y="98085"/>
                      <a:pt x="143321" y="91446"/>
                      <a:pt x="129512" y="83479"/>
                    </a:cubicBezTo>
                    <a:cubicBezTo>
                      <a:pt x="105787" y="69846"/>
                      <a:pt x="87108" y="57895"/>
                      <a:pt x="87728" y="56833"/>
                    </a:cubicBezTo>
                    <a:cubicBezTo>
                      <a:pt x="88348" y="55771"/>
                      <a:pt x="108089" y="65862"/>
                      <a:pt x="131813" y="79495"/>
                    </a:cubicBezTo>
                    <a:cubicBezTo>
                      <a:pt x="136948" y="82416"/>
                      <a:pt x="141728" y="85249"/>
                      <a:pt x="146154" y="87905"/>
                    </a:cubicBezTo>
                    <a:cubicBezTo>
                      <a:pt x="99059" y="56036"/>
                      <a:pt x="53646" y="24875"/>
                      <a:pt x="6551" y="0"/>
                    </a:cubicBezTo>
                    <a:cubicBezTo>
                      <a:pt x="3718" y="16643"/>
                      <a:pt x="10092" y="37977"/>
                      <a:pt x="4869" y="55151"/>
                    </a:cubicBezTo>
                    <a:cubicBezTo>
                      <a:pt x="3718" y="58869"/>
                      <a:pt x="2036" y="62321"/>
                      <a:pt x="0" y="65597"/>
                    </a:cubicBezTo>
                    <a:cubicBezTo>
                      <a:pt x="3452" y="67013"/>
                      <a:pt x="6994" y="68607"/>
                      <a:pt x="10623" y="70111"/>
                    </a:cubicBezTo>
                    <a:cubicBezTo>
                      <a:pt x="9207" y="69138"/>
                      <a:pt x="8410" y="68518"/>
                      <a:pt x="8498" y="68341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7" name="Forma libre: forma 1276">
                <a:extLst>
                  <a:ext uri="{FF2B5EF4-FFF2-40B4-BE49-F238E27FC236}">
                    <a16:creationId xmlns:a16="http://schemas.microsoft.com/office/drawing/2014/main" id="{90B6BE40-A2D4-1C14-E386-51F3B46F8784}"/>
                  </a:ext>
                </a:extLst>
              </p:cNvPr>
              <p:cNvSpPr/>
              <p:nvPr/>
            </p:nvSpPr>
            <p:spPr>
              <a:xfrm>
                <a:off x="3428837" y="1609381"/>
                <a:ext cx="125527" cy="150137"/>
              </a:xfrm>
              <a:custGeom>
                <a:avLst/>
                <a:gdLst>
                  <a:gd name="connsiteX0" fmla="*/ 17085 w 125527"/>
                  <a:gd name="connsiteY0" fmla="*/ 65685 h 150137"/>
                  <a:gd name="connsiteX1" fmla="*/ 33108 w 125527"/>
                  <a:gd name="connsiteY1" fmla="*/ 80203 h 150137"/>
                  <a:gd name="connsiteX2" fmla="*/ 71616 w 125527"/>
                  <a:gd name="connsiteY2" fmla="*/ 115082 h 150137"/>
                  <a:gd name="connsiteX3" fmla="*/ 112338 w 125527"/>
                  <a:gd name="connsiteY3" fmla="*/ 147393 h 150137"/>
                  <a:gd name="connsiteX4" fmla="*/ 115967 w 125527"/>
                  <a:gd name="connsiteY4" fmla="*/ 150138 h 150137"/>
                  <a:gd name="connsiteX5" fmla="*/ 125528 w 125527"/>
                  <a:gd name="connsiteY5" fmla="*/ 137656 h 150137"/>
                  <a:gd name="connsiteX6" fmla="*/ 124997 w 125527"/>
                  <a:gd name="connsiteY6" fmla="*/ 136770 h 150137"/>
                  <a:gd name="connsiteX7" fmla="*/ 108266 w 125527"/>
                  <a:gd name="connsiteY7" fmla="*/ 115082 h 150137"/>
                  <a:gd name="connsiteX8" fmla="*/ 87197 w 125527"/>
                  <a:gd name="connsiteY8" fmla="*/ 80203 h 150137"/>
                  <a:gd name="connsiteX9" fmla="*/ 100652 w 125527"/>
                  <a:gd name="connsiteY9" fmla="*/ 96669 h 150137"/>
                  <a:gd name="connsiteX10" fmla="*/ 30187 w 125527"/>
                  <a:gd name="connsiteY10" fmla="*/ 0 h 150137"/>
                  <a:gd name="connsiteX11" fmla="*/ 10977 w 125527"/>
                  <a:gd name="connsiteY11" fmla="*/ 10357 h 150137"/>
                  <a:gd name="connsiteX12" fmla="*/ 0 w 125527"/>
                  <a:gd name="connsiteY12" fmla="*/ 55239 h 150137"/>
                  <a:gd name="connsiteX13" fmla="*/ 30275 w 125527"/>
                  <a:gd name="connsiteY13" fmla="*/ 81708 h 150137"/>
                  <a:gd name="connsiteX14" fmla="*/ 17174 w 125527"/>
                  <a:gd name="connsiteY14" fmla="*/ 65508 h 1501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25527" h="150137">
                    <a:moveTo>
                      <a:pt x="17085" y="65685"/>
                    </a:moveTo>
                    <a:cubicBezTo>
                      <a:pt x="17616" y="65243"/>
                      <a:pt x="23459" y="70997"/>
                      <a:pt x="33108" y="80203"/>
                    </a:cubicBezTo>
                    <a:cubicBezTo>
                      <a:pt x="42757" y="89410"/>
                      <a:pt x="56125" y="101980"/>
                      <a:pt x="71616" y="115082"/>
                    </a:cubicBezTo>
                    <a:cubicBezTo>
                      <a:pt x="87108" y="128184"/>
                      <a:pt x="101626" y="139426"/>
                      <a:pt x="112338" y="147393"/>
                    </a:cubicBezTo>
                    <a:lnTo>
                      <a:pt x="115967" y="150138"/>
                    </a:lnTo>
                    <a:cubicBezTo>
                      <a:pt x="119066" y="145889"/>
                      <a:pt x="122164" y="141728"/>
                      <a:pt x="125528" y="137656"/>
                    </a:cubicBezTo>
                    <a:lnTo>
                      <a:pt x="124997" y="136770"/>
                    </a:lnTo>
                    <a:cubicBezTo>
                      <a:pt x="120305" y="131193"/>
                      <a:pt x="114462" y="123757"/>
                      <a:pt x="108266" y="115082"/>
                    </a:cubicBezTo>
                    <a:cubicBezTo>
                      <a:pt x="95164" y="96757"/>
                      <a:pt x="86134" y="80911"/>
                      <a:pt x="87197" y="80203"/>
                    </a:cubicBezTo>
                    <a:cubicBezTo>
                      <a:pt x="87905" y="79761"/>
                      <a:pt x="93216" y="86489"/>
                      <a:pt x="100652" y="96669"/>
                    </a:cubicBezTo>
                    <a:cubicBezTo>
                      <a:pt x="78875" y="62764"/>
                      <a:pt x="53203" y="27089"/>
                      <a:pt x="30187" y="0"/>
                    </a:cubicBezTo>
                    <a:cubicBezTo>
                      <a:pt x="22662" y="1682"/>
                      <a:pt x="15846" y="4426"/>
                      <a:pt x="10977" y="10357"/>
                    </a:cubicBezTo>
                    <a:cubicBezTo>
                      <a:pt x="1151" y="22308"/>
                      <a:pt x="4780" y="40987"/>
                      <a:pt x="0" y="55239"/>
                    </a:cubicBezTo>
                    <a:cubicBezTo>
                      <a:pt x="9118" y="63384"/>
                      <a:pt x="19387" y="72325"/>
                      <a:pt x="30275" y="81708"/>
                    </a:cubicBezTo>
                    <a:cubicBezTo>
                      <a:pt x="21600" y="72236"/>
                      <a:pt x="16731" y="65951"/>
                      <a:pt x="17174" y="655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8" name="Forma libre: forma 1277">
                <a:extLst>
                  <a:ext uri="{FF2B5EF4-FFF2-40B4-BE49-F238E27FC236}">
                    <a16:creationId xmlns:a16="http://schemas.microsoft.com/office/drawing/2014/main" id="{61CBC739-52BD-F55D-B883-1C58B8CA33E6}"/>
                  </a:ext>
                </a:extLst>
              </p:cNvPr>
              <p:cNvSpPr/>
              <p:nvPr/>
            </p:nvSpPr>
            <p:spPr>
              <a:xfrm>
                <a:off x="3514705" y="1531922"/>
                <a:ext cx="104635" cy="167222"/>
              </a:xfrm>
              <a:custGeom>
                <a:avLst/>
                <a:gdLst>
                  <a:gd name="connsiteX0" fmla="*/ 51964 w 104635"/>
                  <a:gd name="connsiteY0" fmla="*/ 115436 h 167222"/>
                  <a:gd name="connsiteX1" fmla="*/ 92154 w 104635"/>
                  <a:gd name="connsiteY1" fmla="*/ 167223 h 167222"/>
                  <a:gd name="connsiteX2" fmla="*/ 104636 w 104635"/>
                  <a:gd name="connsiteY2" fmla="*/ 159256 h 167222"/>
                  <a:gd name="connsiteX3" fmla="*/ 104016 w 104635"/>
                  <a:gd name="connsiteY3" fmla="*/ 157574 h 167222"/>
                  <a:gd name="connsiteX4" fmla="*/ 37003 w 104635"/>
                  <a:gd name="connsiteY4" fmla="*/ 0 h 167222"/>
                  <a:gd name="connsiteX5" fmla="*/ 27620 w 104635"/>
                  <a:gd name="connsiteY5" fmla="*/ 4869 h 167222"/>
                  <a:gd name="connsiteX6" fmla="*/ 0 w 104635"/>
                  <a:gd name="connsiteY6" fmla="*/ 48600 h 167222"/>
                  <a:gd name="connsiteX7" fmla="*/ 17262 w 104635"/>
                  <a:gd name="connsiteY7" fmla="*/ 71705 h 167222"/>
                  <a:gd name="connsiteX8" fmla="*/ 52052 w 104635"/>
                  <a:gd name="connsiteY8" fmla="*/ 115613 h 167222"/>
                  <a:gd name="connsiteX9" fmla="*/ 74803 w 104635"/>
                  <a:gd name="connsiteY9" fmla="*/ 102600 h 167222"/>
                  <a:gd name="connsiteX10" fmla="*/ 89144 w 104635"/>
                  <a:gd name="connsiteY10" fmla="*/ 131193 h 167222"/>
                  <a:gd name="connsiteX11" fmla="*/ 101980 w 104635"/>
                  <a:gd name="connsiteY11" fmla="*/ 160495 h 167222"/>
                  <a:gd name="connsiteX12" fmla="*/ 84984 w 104635"/>
                  <a:gd name="connsiteY12" fmla="*/ 133141 h 167222"/>
                  <a:gd name="connsiteX13" fmla="*/ 74803 w 104635"/>
                  <a:gd name="connsiteY13" fmla="*/ 102600 h 1672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635" h="167222">
                    <a:moveTo>
                      <a:pt x="51964" y="115436"/>
                    </a:moveTo>
                    <a:cubicBezTo>
                      <a:pt x="74184" y="143410"/>
                      <a:pt x="92685" y="165807"/>
                      <a:pt x="92154" y="167223"/>
                    </a:cubicBezTo>
                    <a:cubicBezTo>
                      <a:pt x="96226" y="164479"/>
                      <a:pt x="100387" y="161734"/>
                      <a:pt x="104636" y="159256"/>
                    </a:cubicBezTo>
                    <a:cubicBezTo>
                      <a:pt x="104459" y="158725"/>
                      <a:pt x="104193" y="158105"/>
                      <a:pt x="104016" y="157574"/>
                    </a:cubicBezTo>
                    <a:cubicBezTo>
                      <a:pt x="87285" y="115170"/>
                      <a:pt x="57098" y="48511"/>
                      <a:pt x="37003" y="0"/>
                    </a:cubicBezTo>
                    <a:cubicBezTo>
                      <a:pt x="33639" y="1416"/>
                      <a:pt x="30452" y="3010"/>
                      <a:pt x="27620" y="4869"/>
                    </a:cubicBezTo>
                    <a:cubicBezTo>
                      <a:pt x="12925" y="14075"/>
                      <a:pt x="8056" y="32931"/>
                      <a:pt x="0" y="48600"/>
                    </a:cubicBezTo>
                    <a:cubicBezTo>
                      <a:pt x="5134" y="55328"/>
                      <a:pt x="10977" y="63207"/>
                      <a:pt x="17262" y="71705"/>
                    </a:cubicBezTo>
                    <a:cubicBezTo>
                      <a:pt x="24610" y="80557"/>
                      <a:pt x="37269" y="97023"/>
                      <a:pt x="52052" y="115613"/>
                    </a:cubicBezTo>
                    <a:close/>
                    <a:moveTo>
                      <a:pt x="74803" y="102600"/>
                    </a:moveTo>
                    <a:cubicBezTo>
                      <a:pt x="76043" y="102157"/>
                      <a:pt x="81620" y="115348"/>
                      <a:pt x="89144" y="131193"/>
                    </a:cubicBezTo>
                    <a:cubicBezTo>
                      <a:pt x="96580" y="147128"/>
                      <a:pt x="103131" y="159787"/>
                      <a:pt x="101980" y="160495"/>
                    </a:cubicBezTo>
                    <a:cubicBezTo>
                      <a:pt x="100918" y="161115"/>
                      <a:pt x="92508" y="149341"/>
                      <a:pt x="84984" y="133141"/>
                    </a:cubicBezTo>
                    <a:cubicBezTo>
                      <a:pt x="77370" y="117030"/>
                      <a:pt x="73652" y="102954"/>
                      <a:pt x="74803" y="102600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79" name="Forma libre: forma 1278">
                <a:extLst>
                  <a:ext uri="{FF2B5EF4-FFF2-40B4-BE49-F238E27FC236}">
                    <a16:creationId xmlns:a16="http://schemas.microsoft.com/office/drawing/2014/main" id="{5C8D4E64-A023-CE47-EA70-A43B041A10AE}"/>
                  </a:ext>
                </a:extLst>
              </p:cNvPr>
              <p:cNvSpPr/>
              <p:nvPr/>
            </p:nvSpPr>
            <p:spPr>
              <a:xfrm>
                <a:off x="3643066" y="1498902"/>
                <a:ext cx="42850" cy="169347"/>
              </a:xfrm>
              <a:custGeom>
                <a:avLst/>
                <a:gdLst>
                  <a:gd name="connsiteX0" fmla="*/ 797 w 42850"/>
                  <a:gd name="connsiteY0" fmla="*/ 49308 h 169347"/>
                  <a:gd name="connsiteX1" fmla="*/ 5046 w 42850"/>
                  <a:gd name="connsiteY1" fmla="*/ 68961 h 169347"/>
                  <a:gd name="connsiteX2" fmla="*/ 13721 w 42850"/>
                  <a:gd name="connsiteY2" fmla="*/ 116587 h 169347"/>
                  <a:gd name="connsiteX3" fmla="*/ 22485 w 42850"/>
                  <a:gd name="connsiteY3" fmla="*/ 158902 h 169347"/>
                  <a:gd name="connsiteX4" fmla="*/ 26115 w 42850"/>
                  <a:gd name="connsiteY4" fmla="*/ 169348 h 169347"/>
                  <a:gd name="connsiteX5" fmla="*/ 40544 w 42850"/>
                  <a:gd name="connsiteY5" fmla="*/ 165010 h 169347"/>
                  <a:gd name="connsiteX6" fmla="*/ 36118 w 42850"/>
                  <a:gd name="connsiteY6" fmla="*/ 135708 h 169347"/>
                  <a:gd name="connsiteX7" fmla="*/ 33020 w 42850"/>
                  <a:gd name="connsiteY7" fmla="*/ 105787 h 169347"/>
                  <a:gd name="connsiteX8" fmla="*/ 40633 w 42850"/>
                  <a:gd name="connsiteY8" fmla="*/ 135089 h 169347"/>
                  <a:gd name="connsiteX9" fmla="*/ 41961 w 42850"/>
                  <a:gd name="connsiteY9" fmla="*/ 151111 h 169347"/>
                  <a:gd name="connsiteX10" fmla="*/ 42846 w 42850"/>
                  <a:gd name="connsiteY10" fmla="*/ 0 h 169347"/>
                  <a:gd name="connsiteX11" fmla="*/ 18148 w 42850"/>
                  <a:gd name="connsiteY11" fmla="*/ 36738 h 169347"/>
                  <a:gd name="connsiteX12" fmla="*/ 0 w 42850"/>
                  <a:gd name="connsiteY12" fmla="*/ 46830 h 169347"/>
                  <a:gd name="connsiteX13" fmla="*/ 531 w 42850"/>
                  <a:gd name="connsiteY13" fmla="*/ 50282 h 169347"/>
                  <a:gd name="connsiteX14" fmla="*/ 797 w 42850"/>
                  <a:gd name="connsiteY14" fmla="*/ 49308 h 1693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42850" h="169347">
                    <a:moveTo>
                      <a:pt x="797" y="49308"/>
                    </a:moveTo>
                    <a:cubicBezTo>
                      <a:pt x="1416" y="49308"/>
                      <a:pt x="2833" y="56744"/>
                      <a:pt x="5046" y="68961"/>
                    </a:cubicBezTo>
                    <a:cubicBezTo>
                      <a:pt x="7170" y="81177"/>
                      <a:pt x="10092" y="97997"/>
                      <a:pt x="13721" y="116587"/>
                    </a:cubicBezTo>
                    <a:cubicBezTo>
                      <a:pt x="16908" y="132787"/>
                      <a:pt x="20007" y="147305"/>
                      <a:pt x="22485" y="158902"/>
                    </a:cubicBezTo>
                    <a:cubicBezTo>
                      <a:pt x="23725" y="162708"/>
                      <a:pt x="24875" y="166161"/>
                      <a:pt x="26115" y="169348"/>
                    </a:cubicBezTo>
                    <a:cubicBezTo>
                      <a:pt x="30895" y="167754"/>
                      <a:pt x="35675" y="166338"/>
                      <a:pt x="40544" y="165010"/>
                    </a:cubicBezTo>
                    <a:cubicBezTo>
                      <a:pt x="39305" y="162974"/>
                      <a:pt x="38066" y="150669"/>
                      <a:pt x="36118" y="135708"/>
                    </a:cubicBezTo>
                    <a:cubicBezTo>
                      <a:pt x="33993" y="119331"/>
                      <a:pt x="31780" y="106141"/>
                      <a:pt x="33020" y="105787"/>
                    </a:cubicBezTo>
                    <a:cubicBezTo>
                      <a:pt x="34259" y="105521"/>
                      <a:pt x="38508" y="118446"/>
                      <a:pt x="40633" y="135089"/>
                    </a:cubicBezTo>
                    <a:cubicBezTo>
                      <a:pt x="41429" y="140931"/>
                      <a:pt x="41784" y="146420"/>
                      <a:pt x="41961" y="151111"/>
                    </a:cubicBezTo>
                    <a:cubicBezTo>
                      <a:pt x="41784" y="105344"/>
                      <a:pt x="42934" y="46475"/>
                      <a:pt x="42846" y="0"/>
                    </a:cubicBezTo>
                    <a:cubicBezTo>
                      <a:pt x="35498" y="6993"/>
                      <a:pt x="30010" y="19210"/>
                      <a:pt x="18148" y="36738"/>
                    </a:cubicBezTo>
                    <a:cubicBezTo>
                      <a:pt x="13898" y="42934"/>
                      <a:pt x="7259" y="46033"/>
                      <a:pt x="0" y="46830"/>
                    </a:cubicBezTo>
                    <a:cubicBezTo>
                      <a:pt x="177" y="47980"/>
                      <a:pt x="354" y="49131"/>
                      <a:pt x="531" y="50282"/>
                    </a:cubicBezTo>
                    <a:cubicBezTo>
                      <a:pt x="531" y="49751"/>
                      <a:pt x="620" y="49397"/>
                      <a:pt x="797" y="49308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  <p:sp>
            <p:nvSpPr>
              <p:cNvPr id="1280" name="Forma libre: forma 1279">
                <a:extLst>
                  <a:ext uri="{FF2B5EF4-FFF2-40B4-BE49-F238E27FC236}">
                    <a16:creationId xmlns:a16="http://schemas.microsoft.com/office/drawing/2014/main" id="{AEA4DA91-C4CF-BCCC-173F-4870FD40C0BB}"/>
                  </a:ext>
                </a:extLst>
              </p:cNvPr>
              <p:cNvSpPr/>
              <p:nvPr/>
            </p:nvSpPr>
            <p:spPr>
              <a:xfrm>
                <a:off x="3752925" y="1489873"/>
                <a:ext cx="64534" cy="166426"/>
              </a:xfrm>
              <a:custGeom>
                <a:avLst/>
                <a:gdLst>
                  <a:gd name="connsiteX0" fmla="*/ 2213 w 64534"/>
                  <a:gd name="connsiteY0" fmla="*/ 106052 h 166426"/>
                  <a:gd name="connsiteX1" fmla="*/ 0 w 64534"/>
                  <a:gd name="connsiteY1" fmla="*/ 165541 h 166426"/>
                  <a:gd name="connsiteX2" fmla="*/ 17970 w 64534"/>
                  <a:gd name="connsiteY2" fmla="*/ 166426 h 166426"/>
                  <a:gd name="connsiteX3" fmla="*/ 37357 w 64534"/>
                  <a:gd name="connsiteY3" fmla="*/ 117472 h 166426"/>
                  <a:gd name="connsiteX4" fmla="*/ 64534 w 64534"/>
                  <a:gd name="connsiteY4" fmla="*/ 0 h 166426"/>
                  <a:gd name="connsiteX5" fmla="*/ 48954 w 64534"/>
                  <a:gd name="connsiteY5" fmla="*/ 4603 h 166426"/>
                  <a:gd name="connsiteX6" fmla="*/ 10180 w 64534"/>
                  <a:gd name="connsiteY6" fmla="*/ 45148 h 166426"/>
                  <a:gd name="connsiteX7" fmla="*/ 2213 w 64534"/>
                  <a:gd name="connsiteY7" fmla="*/ 40987 h 166426"/>
                  <a:gd name="connsiteX8" fmla="*/ 1947 w 64534"/>
                  <a:gd name="connsiteY8" fmla="*/ 44616 h 166426"/>
                  <a:gd name="connsiteX9" fmla="*/ 2213 w 64534"/>
                  <a:gd name="connsiteY9" fmla="*/ 105964 h 166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4534" h="166426">
                    <a:moveTo>
                      <a:pt x="2213" y="106052"/>
                    </a:moveTo>
                    <a:cubicBezTo>
                      <a:pt x="1770" y="131725"/>
                      <a:pt x="885" y="154121"/>
                      <a:pt x="0" y="165541"/>
                    </a:cubicBezTo>
                    <a:cubicBezTo>
                      <a:pt x="6020" y="165629"/>
                      <a:pt x="12039" y="165984"/>
                      <a:pt x="17970" y="166426"/>
                    </a:cubicBezTo>
                    <a:cubicBezTo>
                      <a:pt x="28239" y="152439"/>
                      <a:pt x="33108" y="134557"/>
                      <a:pt x="37357" y="117472"/>
                    </a:cubicBezTo>
                    <a:cubicBezTo>
                      <a:pt x="45147" y="86400"/>
                      <a:pt x="55859" y="36472"/>
                      <a:pt x="64534" y="0"/>
                    </a:cubicBezTo>
                    <a:cubicBezTo>
                      <a:pt x="59311" y="354"/>
                      <a:pt x="54000" y="1770"/>
                      <a:pt x="48954" y="4603"/>
                    </a:cubicBezTo>
                    <a:cubicBezTo>
                      <a:pt x="35321" y="12128"/>
                      <a:pt x="18767" y="45059"/>
                      <a:pt x="10180" y="45148"/>
                    </a:cubicBezTo>
                    <a:cubicBezTo>
                      <a:pt x="7347" y="45148"/>
                      <a:pt x="4692" y="43554"/>
                      <a:pt x="2213" y="40987"/>
                    </a:cubicBezTo>
                    <a:lnTo>
                      <a:pt x="1947" y="44616"/>
                    </a:lnTo>
                    <a:cubicBezTo>
                      <a:pt x="2567" y="55416"/>
                      <a:pt x="2656" y="78787"/>
                      <a:pt x="2213" y="105964"/>
                    </a:cubicBezTo>
                    <a:close/>
                  </a:path>
                </a:pathLst>
              </a:custGeom>
              <a:solidFill>
                <a:srgbClr val="000000"/>
              </a:solidFill>
              <a:ln w="884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s-PE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8226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2">
            <a:extLst>
              <a:ext uri="{FF2B5EF4-FFF2-40B4-BE49-F238E27FC236}">
                <a16:creationId xmlns:a16="http://schemas.microsoft.com/office/drawing/2014/main" id="{C18239D2-3DB5-6A83-CED4-E4D5D4FDCD61}"/>
              </a:ext>
            </a:extLst>
          </p:cNvPr>
          <p:cNvSpPr txBox="1"/>
          <p:nvPr/>
        </p:nvSpPr>
        <p:spPr>
          <a:xfrm>
            <a:off x="215586" y="4040938"/>
            <a:ext cx="6812974" cy="1203043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500" b="1">
                <a:solidFill>
                  <a:srgbClr val="009224"/>
                </a:solidFill>
                <a:latin typeface="Verdana"/>
                <a:ea typeface="Verdana"/>
              </a:rPr>
              <a:t>¡Felicitaciones</a:t>
            </a:r>
          </a:p>
          <a:p>
            <a:r>
              <a:rPr lang="es-ES" sz="3500" b="1">
                <a:solidFill>
                  <a:srgbClr val="009224"/>
                </a:solidFill>
                <a:latin typeface="Verdana"/>
                <a:ea typeface="Verdana"/>
              </a:rPr>
              <a:t>[Nombre Colaborador]!</a:t>
            </a:r>
            <a:endParaRPr lang="es-PE" sz="3500" b="1">
              <a:solidFill>
                <a:srgbClr val="009224"/>
              </a:solidFill>
              <a:latin typeface="Verdana"/>
              <a:ea typeface="Verdana"/>
            </a:endParaRPr>
          </a:p>
        </p:txBody>
      </p:sp>
      <p:sp>
        <p:nvSpPr>
          <p:cNvPr id="4" name="CuadroTexto 4">
            <a:extLst>
              <a:ext uri="{FF2B5EF4-FFF2-40B4-BE49-F238E27FC236}">
                <a16:creationId xmlns:a16="http://schemas.microsoft.com/office/drawing/2014/main" id="{E982A4C6-D98F-1BB9-0F44-3BC6538BBEE9}"/>
              </a:ext>
            </a:extLst>
          </p:cNvPr>
          <p:cNvSpPr txBox="1"/>
          <p:nvPr/>
        </p:nvSpPr>
        <p:spPr>
          <a:xfrm>
            <a:off x="244308" y="5453133"/>
            <a:ext cx="6960516" cy="231103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Estamos muy orgullosos de verte crecer y celebramos tu promoción a </a:t>
            </a:r>
            <a:r>
              <a:rPr lang="es-ES" b="1">
                <a:solidFill>
                  <a:srgbClr val="EA7125"/>
                </a:solidFill>
                <a:latin typeface="Verdana"/>
                <a:ea typeface="Verdana"/>
              </a:rPr>
              <a:t>[XXXXXXXX]</a:t>
            </a:r>
            <a:r>
              <a:rPr lang="es-ES">
                <a:solidFill>
                  <a:srgbClr val="EA7125"/>
                </a:solidFill>
                <a:latin typeface="Verdana"/>
                <a:ea typeface="Verdana"/>
              </a:rPr>
              <a:t>, </a:t>
            </a:r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puesto que desempeñarás a partir de [mes año].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>
                <a:solidFill>
                  <a:srgbClr val="6D6E71"/>
                </a:solidFill>
                <a:latin typeface="Verdana"/>
                <a:ea typeface="Verdana"/>
              </a:rPr>
              <a:t>Muchas gracias por vivir en Modo C y ser pieza clave para cumplir con nuestro propósito: llevar bienestar.</a:t>
            </a:r>
          </a:p>
          <a:p>
            <a:endParaRPr lang="es-ES">
              <a:solidFill>
                <a:srgbClr val="6D6E71"/>
              </a:solidFill>
              <a:latin typeface="Verdana"/>
              <a:ea typeface="Verdana"/>
            </a:endParaRPr>
          </a:p>
          <a:p>
            <a:r>
              <a:rPr lang="es-ES" b="1">
                <a:solidFill>
                  <a:srgbClr val="009224"/>
                </a:solidFill>
                <a:latin typeface="Verdana"/>
                <a:ea typeface="Verdana"/>
              </a:rPr>
              <a:t>En Ransa, ¡crecemos todos!</a:t>
            </a:r>
            <a:endParaRPr lang="es-PE" b="1">
              <a:solidFill>
                <a:srgbClr val="009224"/>
              </a:solidFill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098CACC-5D9D-FB52-9BA8-EE2638D6F597}"/>
              </a:ext>
            </a:extLst>
          </p:cNvPr>
          <p:cNvCxnSpPr>
            <a:cxnSpLocks/>
          </p:cNvCxnSpPr>
          <p:nvPr/>
        </p:nvCxnSpPr>
        <p:spPr>
          <a:xfrm>
            <a:off x="3956250" y="8698206"/>
            <a:ext cx="2692968" cy="0"/>
          </a:xfrm>
          <a:prstGeom prst="line">
            <a:avLst/>
          </a:prstGeom>
          <a:ln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4">
            <a:extLst>
              <a:ext uri="{FF2B5EF4-FFF2-40B4-BE49-F238E27FC236}">
                <a16:creationId xmlns:a16="http://schemas.microsoft.com/office/drawing/2014/main" id="{612BA344-B16E-2209-6C12-01B10ACC68C4}"/>
              </a:ext>
            </a:extLst>
          </p:cNvPr>
          <p:cNvSpPr txBox="1"/>
          <p:nvPr/>
        </p:nvSpPr>
        <p:spPr>
          <a:xfrm>
            <a:off x="3914902" y="8744123"/>
            <a:ext cx="2775662" cy="741378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EA7125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EA7125"/>
                </a:solidFill>
                <a:latin typeface="Verdana"/>
                <a:ea typeface="Verdana"/>
              </a:rPr>
              <a:t>Puesto del VP o gerente del negocio</a:t>
            </a:r>
            <a:endParaRPr lang="es-ES">
              <a:solidFill>
                <a:srgbClr val="EA7125"/>
              </a:solidFill>
              <a:latin typeface="Verdana"/>
              <a:ea typeface="Verdana"/>
            </a:endParaRPr>
          </a:p>
        </p:txBody>
      </p: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DFB2B7E-FFF3-5BAB-3077-3255A9DFD387}"/>
              </a:ext>
            </a:extLst>
          </p:cNvPr>
          <p:cNvCxnSpPr>
            <a:cxnSpLocks/>
          </p:cNvCxnSpPr>
          <p:nvPr/>
        </p:nvCxnSpPr>
        <p:spPr>
          <a:xfrm>
            <a:off x="910458" y="8698193"/>
            <a:ext cx="2692968" cy="0"/>
          </a:xfrm>
          <a:prstGeom prst="line">
            <a:avLst/>
          </a:prstGeom>
          <a:ln>
            <a:solidFill>
              <a:srgbClr val="EA71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4">
            <a:extLst>
              <a:ext uri="{FF2B5EF4-FFF2-40B4-BE49-F238E27FC236}">
                <a16:creationId xmlns:a16="http://schemas.microsoft.com/office/drawing/2014/main" id="{B8C2737A-37CF-EA2A-508C-ABBB9C2F29F6}"/>
              </a:ext>
            </a:extLst>
          </p:cNvPr>
          <p:cNvSpPr txBox="1"/>
          <p:nvPr/>
        </p:nvSpPr>
        <p:spPr>
          <a:xfrm>
            <a:off x="869110" y="8744110"/>
            <a:ext cx="2775662" cy="525934"/>
          </a:xfrm>
          <a:prstGeom prst="rect">
            <a:avLst/>
          </a:prstGeom>
          <a:noFill/>
        </p:spPr>
        <p:txBody>
          <a:bodyPr wrap="square" lIns="94128" tIns="47064" rIns="94128" bIns="47064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b="1">
                <a:solidFill>
                  <a:srgbClr val="EA7125"/>
                </a:solidFill>
                <a:latin typeface="Verdana"/>
                <a:ea typeface="Verdana"/>
              </a:rPr>
              <a:t>Nombre y apellido</a:t>
            </a:r>
          </a:p>
          <a:p>
            <a:pPr algn="ctr"/>
            <a:r>
              <a:rPr lang="es-ES" sz="1400">
                <a:solidFill>
                  <a:srgbClr val="EA7125"/>
                </a:solidFill>
                <a:latin typeface="Verdana"/>
                <a:ea typeface="Verdana"/>
              </a:rPr>
              <a:t>Puesto del jefe directo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C89ED6C-7D15-F86E-C9E0-699489C98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557" y="9268118"/>
            <a:ext cx="2133600" cy="1600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CF2AA1BA-B1A3-4F31-F62E-A3450CF68A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4110" y="9707831"/>
            <a:ext cx="2448000" cy="76500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A135D932-2805-FAC3-3A7A-904C209670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619837" y="461197"/>
            <a:ext cx="4320000" cy="3293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308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38824c-51cf-4464-bfd4-b79b9aa07da3">
      <Terms xmlns="http://schemas.microsoft.com/office/infopath/2007/PartnerControls"/>
    </lcf76f155ced4ddcb4097134ff3c332f>
    <TaxCatchAll xmlns="696cb463-acdf-48d8-901e-2618dfa65337" xsi:nil="true"/>
    <MediaLengthInSeconds xmlns="3d38824c-51cf-4464-bfd4-b79b9aa07da3" xsi:nil="true"/>
    <SharedWithUsers xmlns="696cb463-acdf-48d8-901e-2618dfa65337">
      <UserInfo>
        <DisplayName>Brenda Mileni Manguinuri Sánchez</DisplayName>
        <AccountId>24</AccountId>
        <AccountType/>
      </UserInfo>
      <UserInfo>
        <DisplayName>Diandra Karina Galindo Alvarado</DisplayName>
        <AccountId>11</AccountId>
        <AccountType/>
      </UserInfo>
      <UserInfo>
        <DisplayName>Brenda Jissela Velasquez Lemus</DisplayName>
        <AccountId>246</AccountId>
        <AccountType/>
      </UserInfo>
      <UserInfo>
        <DisplayName>Carmen Melissa Huacachi Almeyda</DisplayName>
        <AccountId>308</AccountId>
        <AccountType/>
      </UserInfo>
      <UserInfo>
        <DisplayName>Catherine Susan Alburqueque Rojas</DisplayName>
        <AccountId>120</AccountId>
        <AccountType/>
      </UserInfo>
      <UserInfo>
        <DisplayName>Catherin Natalie Garcia Burga</DisplayName>
        <AccountId>148</AccountId>
        <AccountType/>
      </UserInfo>
      <UserInfo>
        <DisplayName>Claudia Gabriela Ramirez Santizo</DisplayName>
        <AccountId>112</AccountId>
        <AccountType/>
      </UserInfo>
      <UserInfo>
        <DisplayName>Claudia Rocio Barrios Lavarreda</DisplayName>
        <AccountId>234</AccountId>
        <AccountType/>
      </UserInfo>
      <UserInfo>
        <DisplayName>Diana Gabriela Fernandez Estela</DisplayName>
        <AccountId>99</AccountId>
        <AccountType/>
      </UserInfo>
      <UserInfo>
        <DisplayName>Diego Sebastian Maturana Alvarez</DisplayName>
        <AccountId>414</AccountId>
        <AccountType/>
      </UserInfo>
      <UserInfo>
        <DisplayName>Fátima del Carmen Mendoza Suárez</DisplayName>
        <AccountId>12</AccountId>
        <AccountType/>
      </UserInfo>
      <UserInfo>
        <DisplayName>Francis Beatriz Flores Sierra</DisplayName>
        <AccountId>115</AccountId>
        <AccountType/>
      </UserInfo>
      <UserInfo>
        <DisplayName>Francy Alexandra Gonzalez Rojas</DisplayName>
        <AccountId>415</AccountId>
        <AccountType/>
      </UserInfo>
      <UserInfo>
        <DisplayName>Freddy Enrique Cutipa Gonzalez</DisplayName>
        <AccountId>416</AccountId>
        <AccountType/>
      </UserInfo>
      <UserInfo>
        <DisplayName>Gabriela del Pilar Andrade Aranciba</DisplayName>
        <AccountId>23</AccountId>
        <AccountType/>
      </UserInfo>
      <UserInfo>
        <DisplayName>Gabriela Terceros Paz</DisplayName>
        <AccountId>122</AccountId>
        <AccountType/>
      </UserInfo>
      <UserInfo>
        <DisplayName>JACKELINE ERNESTINA NORIEGA HERRERA</DisplayName>
        <AccountId>50</AccountId>
        <AccountType/>
      </UserInfo>
      <UserInfo>
        <DisplayName>Kiara Solange Cordova Jibaja</DisplayName>
        <AccountId>417</AccountId>
        <AccountType/>
      </UserInfo>
      <UserInfo>
        <DisplayName>Linda Cristel Rubio Sanchez</DisplayName>
        <AccountId>418</AccountId>
        <AccountType/>
      </UserInfo>
      <UserInfo>
        <DisplayName>Liz Daniela Santisteban Ushiñahua</DisplayName>
        <AccountId>419</AccountId>
        <AccountType/>
      </UserInfo>
      <UserInfo>
        <DisplayName>Marcela Alejandra Duran Cáceres</DisplayName>
        <AccountId>28</AccountId>
        <AccountType/>
      </UserInfo>
      <UserInfo>
        <DisplayName>Mardeli Regalado Angeles</DisplayName>
        <AccountId>29</AccountId>
        <AccountType/>
      </UserInfo>
      <UserInfo>
        <DisplayName>Margiory Nicol Cervantes Vilchez</DisplayName>
        <AccountId>420</AccountId>
        <AccountType/>
      </UserInfo>
      <UserInfo>
        <DisplayName>Milagro de Jesus Payes Amaya</DisplayName>
        <AccountId>118</AccountId>
        <AccountType/>
      </UserInfo>
      <UserInfo>
        <DisplayName>Molly Marina Rodriguez Fasanando</DisplayName>
        <AccountId>421</AccountId>
        <AccountType/>
      </UserInfo>
      <UserInfo>
        <DisplayName>Nadia Cecilia Paola Farfan Varas</DisplayName>
        <AccountId>422</AccountId>
        <AccountType/>
      </UserInfo>
      <UserInfo>
        <DisplayName>Paulina Betsabe Samaniego Cañar</DisplayName>
        <AccountId>229</AccountId>
        <AccountType/>
      </UserInfo>
      <UserInfo>
        <DisplayName>Paulo Roberto Acosta Vespa</DisplayName>
        <AccountId>423</AccountId>
        <AccountType/>
      </UserInfo>
      <UserInfo>
        <DisplayName>Romina Andrea Rosales Pereyra</DisplayName>
        <AccountId>55</AccountId>
        <AccountType/>
      </UserInfo>
      <UserInfo>
        <DisplayName>Sayako Lineth Angulo Garcia</DisplayName>
        <AccountId>424</AccountId>
        <AccountType/>
      </UserInfo>
      <UserInfo>
        <DisplayName>YAMILE INGRID SANCHEZ MAURICIO</DisplayName>
        <AccountId>425</AccountId>
        <AccountType/>
      </UserInfo>
      <UserInfo>
        <DisplayName>Yanett Saavedra Roman</DisplayName>
        <AccountId>288</AccountId>
        <AccountType/>
      </UserInfo>
      <UserInfo>
        <DisplayName>Yeimy Carolina Reconco Flores</DisplayName>
        <AccountId>239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2EA9F86DF0CD43BD6304C821F48407" ma:contentTypeVersion="15" ma:contentTypeDescription="Crear nuevo documento." ma:contentTypeScope="" ma:versionID="053cc9ba58631ddf1150df037a8add2c">
  <xsd:schema xmlns:xsd="http://www.w3.org/2001/XMLSchema" xmlns:xs="http://www.w3.org/2001/XMLSchema" xmlns:p="http://schemas.microsoft.com/office/2006/metadata/properties" xmlns:ns2="3d38824c-51cf-4464-bfd4-b79b9aa07da3" xmlns:ns3="696cb463-acdf-48d8-901e-2618dfa65337" targetNamespace="http://schemas.microsoft.com/office/2006/metadata/properties" ma:root="true" ma:fieldsID="93e19c38c78017e9929820cb82089e59" ns2:_="" ns3:_="">
    <xsd:import namespace="3d38824c-51cf-4464-bfd4-b79b9aa07da3"/>
    <xsd:import namespace="696cb463-acdf-48d8-901e-2618dfa653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38824c-51cf-4464-bfd4-b79b9aa07da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Etiquetas de imagen" ma:readOnly="false" ma:default="" ma:fieldId="{5cf76f15-5ced-4ddc-b409-7134ff3c332f}" ma:taxonomyMulti="true" ma:sspId="5f258873-9c5a-4f14-b341-7bda70011f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6cb463-acdf-48d8-901e-2618dfa6533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6370dd4d-47e2-43b1-8fda-27b9c86bbb04}" ma:internalName="TaxCatchAll" ma:readOnly="false" ma:showField="CatchAllData" ma:web="696cb463-acdf-48d8-901e-2618dfa653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3A8F73-CD34-46C7-BD25-69FFE39C26AF}">
  <ds:schemaRefs>
    <ds:schemaRef ds:uri="031868a4-fb26-47eb-9630-3e1d18260b87"/>
    <ds:schemaRef ds:uri="46770c28-fa06-4b21-9f66-18649b014715"/>
    <ds:schemaRef ds:uri="6e399b71-ab9b-46c2-9051-36e3587b9999"/>
    <ds:schemaRef ds:uri="a91834b3-ac27-45ae-b238-2a66e3dbda8c"/>
    <ds:schemaRef ds:uri="http://schemas.microsoft.com/office/2006/metadata/properties"/>
    <ds:schemaRef ds:uri="http://schemas.microsoft.com/office/infopath/2007/PartnerControls"/>
    <ds:schemaRef ds:uri="3d38824c-51cf-4464-bfd4-b79b9aa07da3"/>
    <ds:schemaRef ds:uri="696cb463-acdf-48d8-901e-2618dfa65337"/>
  </ds:schemaRefs>
</ds:datastoreItem>
</file>

<file path=customXml/itemProps2.xml><?xml version="1.0" encoding="utf-8"?>
<ds:datastoreItem xmlns:ds="http://schemas.openxmlformats.org/officeDocument/2006/customXml" ds:itemID="{3D779462-09AF-4F10-99E8-5BECDB53C7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d38824c-51cf-4464-bfd4-b79b9aa07da3"/>
    <ds:schemaRef ds:uri="696cb463-acdf-48d8-901e-2618dfa653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AFE9E4-D9E8-4BF4-A9AC-43169B13380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370</Words>
  <Application>Microsoft Office PowerPoint</Application>
  <PresentationFormat>Custom</PresentationFormat>
  <Paragraphs>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Verdana</vt:lpstr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Diandra Karina Galindo Alvarado</dc:creator>
  <cp:lastModifiedBy>Joaquín Fabián</cp:lastModifiedBy>
  <cp:revision>3</cp:revision>
  <dcterms:created xsi:type="dcterms:W3CDTF">2022-08-15T21:14:19Z</dcterms:created>
  <dcterms:modified xsi:type="dcterms:W3CDTF">2024-10-18T15:47:39Z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0x010100DA2EA9F86DF0CD43BD6304C821F48407</vt:lpwstr>
  </property>
  <property fmtid="{D5CDD505-2E9C-101B-9397-08002B2CF9AE}" pid="3" name="MediaServiceImageTags">
    <vt:lpwstr/>
  </property>
  <property fmtid="{D5CDD505-2E9C-101B-9397-08002B2CF9AE}" pid="4" name="xd_ProgID">
    <vt:lpwstr/>
  </property>
  <property fmtid="{D5CDD505-2E9C-101B-9397-08002B2CF9AE}" pid="5" name="TemplateUrl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GUID">
    <vt:lpwstr>c16203b2-e591-4930-8c76-9845c9b575a4</vt:lpwstr>
  </property>
  <property fmtid="{D5CDD505-2E9C-101B-9397-08002B2CF9AE}" pid="10" name="xd_Signature">
    <vt:bool>false</vt:bool>
  </property>
  <property fmtid="{D5CDD505-2E9C-101B-9397-08002B2CF9AE}" pid="11" name="_SourceUrl">
    <vt:lpwstr/>
  </property>
  <property fmtid="{D5CDD505-2E9C-101B-9397-08002B2CF9AE}" pid="12" name="_SharedFileIndex">
    <vt:lpwstr/>
  </property>
</Properties>
</file>